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E65D-7616-406B-B3AE-58519FCCB6E2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1485D-19DA-48DD-94F3-7A0689F142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复活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1"/>
            <a:ext cx="2438400" cy="381000"/>
          </a:xfrm>
        </p:spPr>
        <p:txBody>
          <a:bodyPr>
            <a:normAutofit fontScale="90000"/>
          </a:bodyPr>
          <a:lstStyle/>
          <a:p>
            <a:r>
              <a:rPr lang="ko-KR" altLang="en-US" b="1" cap="small" dirty="0" smtClean="0">
                <a:solidFill>
                  <a:schemeClr val="bg1"/>
                </a:solidFill>
              </a:rPr>
              <a:t>主复活歌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11353800" cy="3962400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1.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主復活！從今以後，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死亡恐怖，再不驚心；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主復活！從今以後，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墳墓幽暗，再不困人。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哈利路亞！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主復活！主為我死；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因此我生專誠為主，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願使我，清心一志，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頌揚，讚美，歸榮救主。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哈利路亞！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3.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主復活！我心明白，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主愛極深，莫能分開；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生與死，地獄權威，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不能割斷主之關懷。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哈利路亞！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4.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主復活！榮升天庭，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寶座莊嚴，君臨萬國，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主所向，我願追隨，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偕主同享天家安息。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哈利路亞！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主复活歌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主复活歌 </dc:title>
  <dc:creator>FRONT</dc:creator>
  <cp:lastModifiedBy>FRONT</cp:lastModifiedBy>
  <cp:revision>8</cp:revision>
  <dcterms:created xsi:type="dcterms:W3CDTF">2025-04-01T15:53:56Z</dcterms:created>
  <dcterms:modified xsi:type="dcterms:W3CDTF">2025-04-02T15:34:58Z</dcterms:modified>
</cp:coreProperties>
</file>