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BA1C-1CE3-41C1-A06B-5951C22B248F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8CA7-5908-402E-90CC-DF7AF0595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BA1C-1CE3-41C1-A06B-5951C22B248F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8CA7-5908-402E-90CC-DF7AF0595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BA1C-1CE3-41C1-A06B-5951C22B248F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8CA7-5908-402E-90CC-DF7AF0595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BA1C-1CE3-41C1-A06B-5951C22B248F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8CA7-5908-402E-90CC-DF7AF0595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BA1C-1CE3-41C1-A06B-5951C22B248F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8CA7-5908-402E-90CC-DF7AF0595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BA1C-1CE3-41C1-A06B-5951C22B248F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8CA7-5908-402E-90CC-DF7AF0595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BA1C-1CE3-41C1-A06B-5951C22B248F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8CA7-5908-402E-90CC-DF7AF0595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BA1C-1CE3-41C1-A06B-5951C22B248F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8CA7-5908-402E-90CC-DF7AF0595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BA1C-1CE3-41C1-A06B-5951C22B248F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8CA7-5908-402E-90CC-DF7AF0595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BA1C-1CE3-41C1-A06B-5951C22B248F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8CA7-5908-402E-90CC-DF7AF0595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BA1C-1CE3-41C1-A06B-5951C22B248F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F8CA7-5908-402E-90CC-DF7AF0595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1BA1C-1CE3-41C1-A06B-5951C22B248F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F8CA7-5908-402E-90CC-DF7AF0595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Head that Once was Crowned with Thorns PPT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முள் கிரீடம் பூண்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457200"/>
            <a:ext cx="5791200" cy="609600"/>
          </a:xfrm>
        </p:spPr>
        <p:txBody>
          <a:bodyPr>
            <a:normAutofit fontScale="90000"/>
          </a:bodyPr>
          <a:lstStyle/>
          <a:p>
            <a:r>
              <a:rPr lang="ta-IN" b="1" dirty="0"/>
              <a:t>முள் கிரீடம் </a:t>
            </a:r>
            <a:r>
              <a:rPr lang="ta-IN" b="1" dirty="0" smtClean="0"/>
              <a:t>பூண்ட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676400"/>
            <a:ext cx="9982200" cy="5334000"/>
          </a:xfrm>
        </p:spPr>
        <p:txBody>
          <a:bodyPr numCol="2"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1. முள் கிரீடம் பூண்ட நாதனார்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மா மாட்சி பெற்றாரே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விண் கிரீடம் இப்போ சூடினார்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வென்றோராம் வீரரே.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ta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2. உன்னத ஸ்தானம் விண்ணிலே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இவர்க்கே சொந்தமாம்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மன்னாதி மன்னர் கர்த்தரே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விண் மாட்சி ஜோதியாம்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ta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3. அண்ணலின் நாமம் அன்பையும்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நன்றாய் அறிந்தோராம்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விண்ணோர் மண்ணோர் மகிழ்ச்சியும்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இம்மீட்பர் நாதராம்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ta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4. சிலுவையின் மா நிந்தையும்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பேரருள் பெறுவார்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நிலையாம் நாமம் பூரிப்பும்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அன்னோர் அடைகுவார்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ta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5. நாதர்போல் பாரில் பாடுற்றே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அவரோடாள்வாராம்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தெய்வன்பின் மறை அறிவே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சந்தோஷம் பலனாம்.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ta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6. நிந்தை சாவான சிலுவை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நம் ஜீவன் சுகமாம்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நம் சம்பத்து, நம் நம்பிக்கை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நம் ஓயா தியானமாம்</a:t>
            </a:r>
            <a:r>
              <a:rPr lang="ta-IN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85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முள் கிரீடம் பூண்ட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முள் கிரீடம் பூண்ட tamil</dc:title>
  <dc:creator>FRONT</dc:creator>
  <cp:lastModifiedBy>FRONT</cp:lastModifiedBy>
  <cp:revision>6</cp:revision>
  <dcterms:created xsi:type="dcterms:W3CDTF">2025-04-23T19:12:43Z</dcterms:created>
  <dcterms:modified xsi:type="dcterms:W3CDTF">2025-04-24T16:40:06Z</dcterms:modified>
</cp:coreProperties>
</file>