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5069-EFDE-4BAF-8AF1-37E809F93C5A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8181E-F3EB-4BAF-BA86-154E5A7695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(Hallelujah! What a Savior)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ar-A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شخص أوجاع </a:t>
            </a:r>
            <a:r>
              <a:rPr lang="ar-A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حقير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9400" y="152400"/>
            <a:ext cx="1905000" cy="4724400"/>
          </a:xfrm>
        </p:spPr>
        <p:txBody>
          <a:bodyPr>
            <a:noAutofit/>
          </a:bodyPr>
          <a:lstStyle/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شخصَ أوجاعٍ حقيرْ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قد دُعي الربُّ القديرْ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عندما فكَّ الأسيرْ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فاحمَدي نفسي المخلصْ</a:t>
            </a:r>
          </a:p>
          <a:p>
            <a:pPr algn="r"/>
            <a:endParaRPr lang="ar-AE" sz="15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مات عني وأُهينْ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وافتَدى قلبي الحزينْ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بالدمِ الزكي الثمينْ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فاحمَدي نفسي المخلصْ</a:t>
            </a:r>
          </a:p>
          <a:p>
            <a:pPr algn="r"/>
            <a:endParaRPr lang="ar-AE" sz="15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نحن أشرارٌ خُطاهْ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وهو بَرٌّ لا سِواهْ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بدلاً عني أراهْ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فاحمَدي نفسي المخلصْ</a:t>
            </a:r>
          </a:p>
          <a:p>
            <a:pPr algn="r"/>
            <a:endParaRPr lang="ar-AE" sz="15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قد علا عودَ الصليبْ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مزقَ الصكَّ الرهيبْ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وهو في المجدِ يُجيبْ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فاحمَدي نفسي المخلصْ</a:t>
            </a:r>
          </a:p>
          <a:p>
            <a:pPr algn="r"/>
            <a:endParaRPr lang="ar-AE" sz="15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سوف يأتينا الأمينْ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وينادي المؤمنينْ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فنُلَبي مُنشدينْ</a:t>
            </a:r>
          </a:p>
          <a:p>
            <a:pPr algn="r"/>
            <a:r>
              <a:rPr lang="ar-AE" sz="1500" b="1" dirty="0" smtClean="0">
                <a:solidFill>
                  <a:schemeClr val="bg1"/>
                </a:solidFill>
              </a:rPr>
              <a:t>إحمَدي نفسي المخلصْ</a:t>
            </a:r>
          </a:p>
          <a:p>
            <a:pPr algn="r"/>
            <a:endParaRPr lang="ar-AE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شخص أوجاع حقير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شخص أوجاع حقير</dc:title>
  <dc:creator>FRONT</dc:creator>
  <cp:lastModifiedBy>FRONT</cp:lastModifiedBy>
  <cp:revision>7</cp:revision>
  <dcterms:created xsi:type="dcterms:W3CDTF">2025-04-14T16:05:13Z</dcterms:created>
  <dcterms:modified xsi:type="dcterms:W3CDTF">2025-04-17T01:43:30Z</dcterms:modified>
</cp:coreProperties>
</file>