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7303-85A4-4DF4-8557-6CFCE0D9FFCF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9CFAE-E9EF-4970-B94C-CFDD5445A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7303-85A4-4DF4-8557-6CFCE0D9FFCF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9CFAE-E9EF-4970-B94C-CFDD5445A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7303-85A4-4DF4-8557-6CFCE0D9FFCF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9CFAE-E9EF-4970-B94C-CFDD5445A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7303-85A4-4DF4-8557-6CFCE0D9FFCF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9CFAE-E9EF-4970-B94C-CFDD5445A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7303-85A4-4DF4-8557-6CFCE0D9FFCF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9CFAE-E9EF-4970-B94C-CFDD5445A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7303-85A4-4DF4-8557-6CFCE0D9FFCF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9CFAE-E9EF-4970-B94C-CFDD5445A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7303-85A4-4DF4-8557-6CFCE0D9FFCF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9CFAE-E9EF-4970-B94C-CFDD5445A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7303-85A4-4DF4-8557-6CFCE0D9FFCF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9CFAE-E9EF-4970-B94C-CFDD5445A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7303-85A4-4DF4-8557-6CFCE0D9FFCF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9CFAE-E9EF-4970-B94C-CFDD5445A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7303-85A4-4DF4-8557-6CFCE0D9FFCF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9CFAE-E9EF-4970-B94C-CFDD5445A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7303-85A4-4DF4-8557-6CFCE0D9FFCF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9CFAE-E9EF-4970-B94C-CFDD5445A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57303-85A4-4DF4-8557-6CFCE0D9FFCF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9CFAE-E9EF-4970-B94C-CFDD5445A8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Христос мне дорож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1"/>
            <a:ext cx="6000792" cy="571480"/>
          </a:xfrm>
        </p:spPr>
        <p:txBody>
          <a:bodyPr>
            <a:normAutofit fontScale="90000"/>
          </a:bodyPr>
          <a:lstStyle/>
          <a:p>
            <a:r>
              <a:rPr lang="az-Cyrl-AZ" sz="5400" b="1" dirty="0" smtClean="0"/>
              <a:t>Христос мне </a:t>
            </a:r>
            <a:r>
              <a:rPr lang="az-Cyrl-AZ" sz="5400" b="1" dirty="0" smtClean="0"/>
              <a:t>дороже</a:t>
            </a:r>
            <a:endParaRPr lang="ru-RU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1643050"/>
            <a:ext cx="4857784" cy="4138626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1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Христос мне дороже несметных богатств,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Мне лучше быть с Ним, чем наследницей царств.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Христос мне дороже, на свете, всего,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Водимой хочу быть рукой Его.  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Не хочу владеть даже всей землей,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 в плену греха страдать.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Христос мне дороже всей славы той,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Что мир мне может дать.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Христос </a:t>
            </a:r>
            <a:r>
              <a:rPr lang="ru-RU" sz="1600" b="1" dirty="0" smtClean="0">
                <a:solidFill>
                  <a:schemeClr val="tx1"/>
                </a:solidFill>
              </a:rPr>
              <a:t>мне дороже славы земной,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Мне лучше быть верной цели одной,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Христос мне дороже оваций толпы,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Я верной Ему обещаю быть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Христос мне дороже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бы предпочёл Иисуса </dc:title>
  <dc:creator>mary</dc:creator>
  <cp:lastModifiedBy>FRONT</cp:lastModifiedBy>
  <cp:revision>9</cp:revision>
  <dcterms:created xsi:type="dcterms:W3CDTF">2021-08-19T15:00:03Z</dcterms:created>
  <dcterms:modified xsi:type="dcterms:W3CDTF">2025-04-25T16:53:18Z</dcterms:modified>
</cp:coreProperties>
</file>