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9CAF7-9139-4CB7-A720-0699AE3971C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0E2A5-A982-469F-9DF8-5F13DB8B26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уж скорбей(Аллилуйя, наш Спаситель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7924800" cy="457199"/>
          </a:xfrm>
        </p:spPr>
        <p:txBody>
          <a:bodyPr>
            <a:normAutofit fontScale="90000"/>
          </a:bodyPr>
          <a:lstStyle/>
          <a:p>
            <a:r>
              <a:rPr lang="az-Cyrl-AZ" sz="3600" b="1" dirty="0" smtClean="0">
                <a:solidFill>
                  <a:schemeClr val="bg1"/>
                </a:solidFill>
              </a:rPr>
              <a:t>Муж </a:t>
            </a:r>
            <a:r>
              <a:rPr lang="az-Cyrl-AZ" sz="3600" b="1" dirty="0" smtClean="0">
                <a:solidFill>
                  <a:schemeClr val="bg1"/>
                </a:solidFill>
              </a:rPr>
              <a:t>скорбей(Аллилуйя</a:t>
            </a:r>
            <a:r>
              <a:rPr lang="az-Cyrl-AZ" sz="3600" b="1" dirty="0" smtClean="0">
                <a:solidFill>
                  <a:schemeClr val="bg1"/>
                </a:solidFill>
              </a:rPr>
              <a:t>, наш Спаситель</a:t>
            </a:r>
            <a:r>
              <a:rPr lang="az-Cyrl-AZ" sz="3600" b="1" dirty="0" smtClean="0">
                <a:solidFill>
                  <a:schemeClr val="bg1"/>
                </a:solidFill>
              </a:rPr>
              <a:t>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3200400" cy="4191000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1. «Муж скорбей!» так назван Тот,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Кто с заоблачных высот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Приходил спасти народ.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Аллилуйя! наш Спаситель.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2. Скорбь и боль изведал Он,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Был поруган, осуждён,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К древу смерти пригвождён.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Аллилуйя! наш Спаситель.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3. Мы греха и зла полны.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Агнец Божий, только Ты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Искупил нас от вины.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Аллилуйя! наш Спаситель.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4. «Совершилось!» возгласил,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За виновных смерть вкусил,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 небо с радостью вступил.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Аллилуйя! наш Спаситель.</a:t>
            </a:r>
          </a:p>
          <a:p>
            <a:pPr algn="l"/>
            <a:endParaRPr lang="ru-RU" sz="14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5. В день, когда опять придёт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Взять искупленный народ,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Каждый верный воспоёт:</a:t>
            </a:r>
          </a:p>
          <a:p>
            <a:pPr algn="l"/>
            <a:r>
              <a:rPr lang="ru-RU" sz="1400" b="1" dirty="0" smtClean="0">
                <a:solidFill>
                  <a:schemeClr val="bg1"/>
                </a:solidFill>
              </a:rPr>
              <a:t>Аллилуйя! наш Спаситель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Муж скорбей(Аллилуйя, наш Спаситель)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Муж скорбей RUSSIA</dc:title>
  <dc:creator>FRONT</dc:creator>
  <cp:lastModifiedBy>FRONT</cp:lastModifiedBy>
  <cp:revision>7</cp:revision>
  <dcterms:created xsi:type="dcterms:W3CDTF">2025-04-14T15:47:05Z</dcterms:created>
  <dcterms:modified xsi:type="dcterms:W3CDTF">2025-04-18T20:37:46Z</dcterms:modified>
</cp:coreProperties>
</file>