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D4E6-A928-4612-A8BB-7543BEDE4625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190F7-DCB6-49FD-A718-40624DD5D2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ін воскрес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Він воскрес</a:t>
            </a:r>
            <a:r>
              <a:rPr lang="az-Cyrl-AZ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609600"/>
            <a:ext cx="3429000" cy="4191000"/>
          </a:xfrm>
        </p:spPr>
        <p:txBody>
          <a:bodyPr>
            <a:noAutofit/>
          </a:bodyPr>
          <a:lstStyle/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У гробі Він лежав,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Христос Спаситель,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Славного дня чекав,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Христос Господь.</a:t>
            </a:r>
          </a:p>
          <a:p>
            <a:pPr algn="l"/>
            <a:endParaRPr lang="az-Cyrl-AZ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Із гробу Він устав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Всі пекельні сили подолав!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Він воскрес і нам спасіння дарував,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І на царство вічне нам надію дав!</a:t>
            </a: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Він воскрес!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az-Cyrl-AZ" sz="1600" b="1" dirty="0" smtClean="0">
                <a:solidFill>
                  <a:srgbClr val="FF0000"/>
                </a:solidFill>
              </a:rPr>
              <a:t>Він </a:t>
            </a:r>
            <a:r>
              <a:rPr lang="az-Cyrl-AZ" sz="1600" b="1" dirty="0" smtClean="0">
                <a:solidFill>
                  <a:srgbClr val="FF0000"/>
                </a:solidFill>
              </a:rPr>
              <a:t>воскрес! </a:t>
            </a:r>
            <a:endParaRPr lang="az-Cyrl-AZ" sz="1600" b="1" dirty="0" smtClean="0">
              <a:solidFill>
                <a:srgbClr val="FF0000"/>
              </a:solidFill>
            </a:endParaRPr>
          </a:p>
          <a:p>
            <a:pPr algn="l"/>
            <a:r>
              <a:rPr lang="az-Cyrl-AZ" sz="1600" b="1" dirty="0" smtClean="0">
                <a:solidFill>
                  <a:srgbClr val="FF0000"/>
                </a:solidFill>
              </a:rPr>
              <a:t>Алілуя! Він воскрес!</a:t>
            </a:r>
          </a:p>
          <a:p>
            <a:pPr algn="l"/>
            <a:endParaRPr lang="az-Cyrl-AZ" sz="1000" b="1" dirty="0" smtClean="0">
              <a:solidFill>
                <a:schemeClr val="tx1"/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Даремно стерегли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Ложе Христове,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Гроб опечатали 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З тілом Його.</a:t>
            </a:r>
          </a:p>
          <a:p>
            <a:pPr algn="l"/>
            <a:endParaRPr lang="az-Cyrl-AZ" sz="1000" b="1" dirty="0" smtClean="0">
              <a:solidFill>
                <a:schemeClr val="tx1"/>
              </a:solidFill>
            </a:endParaRP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Смерть переможена 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Жертвою Сина,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Грішник спасається</a:t>
            </a:r>
          </a:p>
          <a:p>
            <a:pPr algn="l"/>
            <a:r>
              <a:rPr lang="az-Cyrl-AZ" sz="1600" b="1" dirty="0" smtClean="0">
                <a:solidFill>
                  <a:schemeClr val="tx1"/>
                </a:solidFill>
              </a:rPr>
              <a:t>Кров'ю Христа!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Він воскрес!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Він воскрес!  Ukrainian</dc:title>
  <dc:creator>FRONT</dc:creator>
  <cp:lastModifiedBy>FRONT</cp:lastModifiedBy>
  <cp:revision>5</cp:revision>
  <dcterms:created xsi:type="dcterms:W3CDTF">2025-04-21T23:51:17Z</dcterms:created>
  <dcterms:modified xsi:type="dcterms:W3CDTF">2025-04-23T01:42:42Z</dcterms:modified>
</cp:coreProperties>
</file>