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C24CE-D138-4C8B-979C-839B8CF56EC3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E2237-6D62-49E3-ADA6-9960698914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Lives! Thy Terrors Now  ppt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ives! Thy Terrors Now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4196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Krist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arazutse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110490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Yesu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Krist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arazutse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None </a:t>
            </a:r>
            <a:r>
              <a:rPr lang="en-US" sz="1800" b="1" dirty="0" err="1" smtClean="0">
                <a:solidFill>
                  <a:schemeClr val="bg1"/>
                </a:solidFill>
              </a:rPr>
              <a:t>ntidutiny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urupfu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Kuko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yarunesheje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butware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nigifise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Haleluyal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Non' </a:t>
            </a:r>
            <a:r>
              <a:rPr lang="en-US" sz="1800" b="1" dirty="0" err="1" smtClean="0">
                <a:solidFill>
                  <a:schemeClr val="bg1"/>
                </a:solidFill>
              </a:rPr>
              <a:t>urupfu</a:t>
            </a:r>
            <a:r>
              <a:rPr lang="en-US" sz="1800" b="1" dirty="0" smtClean="0">
                <a:solidFill>
                  <a:schemeClr val="bg1"/>
                </a:solidFill>
              </a:rPr>
              <a:t> n' </a:t>
            </a:r>
            <a:r>
              <a:rPr lang="en-US" sz="1800" b="1" dirty="0" err="1" smtClean="0">
                <a:solidFill>
                  <a:schemeClr val="bg1"/>
                </a:solidFill>
              </a:rPr>
              <a:t>irembo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Ry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ubugingo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budashira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Ivyo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bidutinyure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Ni </a:t>
            </a:r>
            <a:r>
              <a:rPr lang="en-US" sz="1800" b="1" dirty="0" err="1" smtClean="0">
                <a:solidFill>
                  <a:schemeClr val="bg1"/>
                </a:solidFill>
              </a:rPr>
              <a:t>twagenda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kuricamwo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Yesu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yadupfiriye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Ariho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natwe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tubeho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None </a:t>
            </a:r>
            <a:r>
              <a:rPr lang="en-US" sz="1800" b="1" dirty="0" err="1" smtClean="0">
                <a:solidFill>
                  <a:schemeClr val="bg1"/>
                </a:solidFill>
              </a:rPr>
              <a:t>tumusbimishe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Imitima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yac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ikeye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</a:t>
            </a:r>
            <a:r>
              <a:rPr lang="en-US" sz="1800" b="1" dirty="0" smtClean="0">
                <a:solidFill>
                  <a:schemeClr val="bg1"/>
                </a:solidFill>
              </a:rPr>
              <a:t>. None </a:t>
            </a:r>
            <a:r>
              <a:rPr lang="en-US" sz="1800" b="1" dirty="0" err="1" smtClean="0">
                <a:solidFill>
                  <a:schemeClr val="bg1"/>
                </a:solidFill>
              </a:rPr>
              <a:t>nta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coshobora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Kudutandukanya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we,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Aratuzigamira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Hose </a:t>
            </a:r>
            <a:r>
              <a:rPr lang="en-US" sz="1800" b="1" dirty="0" err="1" smtClean="0">
                <a:solidFill>
                  <a:schemeClr val="bg1"/>
                </a:solidFill>
              </a:rPr>
              <a:t>kand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imisi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yose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5. </a:t>
            </a:r>
            <a:r>
              <a:rPr lang="en-US" sz="1800" b="1" dirty="0" err="1" smtClean="0">
                <a:solidFill>
                  <a:schemeClr val="bg1"/>
                </a:solidFill>
              </a:rPr>
              <a:t>Aratugumbiriye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n'umw’azomutunyaga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Naho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Satani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Cank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ivyago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cank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urupfu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6. </a:t>
            </a:r>
            <a:r>
              <a:rPr lang="en-US" sz="1800" b="1" dirty="0" err="1" smtClean="0">
                <a:solidFill>
                  <a:schemeClr val="bg1"/>
                </a:solidFill>
              </a:rPr>
              <a:t>Ariho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we </a:t>
            </a:r>
            <a:r>
              <a:rPr lang="en-US" sz="1800" b="1" dirty="0" err="1" smtClean="0">
                <a:solidFill>
                  <a:schemeClr val="bg1"/>
                </a:solidFill>
              </a:rPr>
              <a:t>Mwami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W'ijuru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n'isi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wenyene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Tuzomusang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ly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ari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Twamane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we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ntaryo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Krist' arazutse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Krist' arazutse</dc:title>
  <dc:creator>FRONT</dc:creator>
  <cp:lastModifiedBy>FRONT</cp:lastModifiedBy>
  <cp:revision>4</cp:revision>
  <dcterms:created xsi:type="dcterms:W3CDTF">2024-03-16T17:23:02Z</dcterms:created>
  <dcterms:modified xsi:type="dcterms:W3CDTF">2025-04-03T13:30:32Z</dcterms:modified>
</cp:coreProperties>
</file>