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AB048-A92C-4E28-A834-BDDE09C42CC3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FC65D-2E96-4B12-9932-9416941154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wami Yesu yazut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yazutse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09600"/>
            <a:ext cx="5791200" cy="5105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yazutse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Abaremwe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bamuramye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tumusingize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bimusingize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Yaneshej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waducunguye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Yatsinz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imbaraga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igituro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Yuducunguj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Yaturwaniy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intambara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Yiganzura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Yatwugururiye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paradizo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Twishimire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Tuger’ikirenge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Azatuzura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Tubikeshej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nimwishime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146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Umwami Yesu yazutse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Kristo yarazutse</dc:title>
  <dc:creator>FRONT</dc:creator>
  <cp:lastModifiedBy>FRONT</cp:lastModifiedBy>
  <cp:revision>13</cp:revision>
  <dcterms:created xsi:type="dcterms:W3CDTF">2024-03-16T17:19:04Z</dcterms:created>
  <dcterms:modified xsi:type="dcterms:W3CDTF">2025-04-11T14:13:57Z</dcterms:modified>
</cp:coreProperties>
</file>