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1DF38-727C-43EB-B1F5-02A1D0F505E1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3C204-DF35-4EA4-BEBD-D620E24D2D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(Hallelujah! What a Savior)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4572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Umunyamibabaro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447800"/>
            <a:ext cx="76962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Umunyamibabaro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N'izina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rintangaza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Ry'Umwana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w'Uhoraho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Tumushime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n'Umukiza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Yemeye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guhemurwa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gushinyagurirwa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Apfir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'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abanyavyaha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Tumushime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n'Umukiza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Twatsinzwe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n'urubanza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nta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kibi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yakoze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Yatuberey'incungu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Tumushime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n'Umukiza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Bamubamvy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'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arangiza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Ivyo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kuducungura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Birarangiye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Tumushime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n'Umukiza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Amaze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kuva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mu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mva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Yaraduze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mw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ijuru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Avyagiranye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Se: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Tumushime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n'Umukiza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Kandi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yagaruka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Kutujana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mw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ijuru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Tuzoririmba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tuti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Tumushime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n'Umukiza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Umunyamibabaro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Umunyamibabaro N'izina rintangaza   243  Kinyarwanda  </dc:title>
  <dc:creator>FRONT</dc:creator>
  <cp:lastModifiedBy>FRONT</cp:lastModifiedBy>
  <cp:revision>5</cp:revision>
  <dcterms:created xsi:type="dcterms:W3CDTF">2025-04-17T00:28:29Z</dcterms:created>
  <dcterms:modified xsi:type="dcterms:W3CDTF">2025-04-19T17:40:11Z</dcterms:modified>
</cp:coreProperties>
</file>