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96B6B-6C01-424C-AC66-AFEA39BFDB5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EFAAF-7D4C-48C1-9B76-7F64F7EA32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Head that Once was Crowned with Thorns PPT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Head that Once was Crowned with Thor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7619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Head that Once was Crowned with Thorns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91440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The head that once was crowned with thorns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crowned with glory now;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royal diadem adorns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mighty victor's brow.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highest place that Heav'n affords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his, is his by right,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King of Kings and Lord of Lords,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Heav'n's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eternal light.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The joy of all who dwell above,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joy of all below,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whom he manifests his love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grants his name to know.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them, the cross, with all its shame,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all its grace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giv'n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Their name an everlasting name,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Their joy the joy of Heav'n.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They suffer with their Lord below,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 reign with him above;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Their profit and their joy to know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myst'ry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his love.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cross he bore is life and health,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shame and death to him;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people's hope, his people's wealth,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Their everlasting theme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Head that Once was Crowned with Thorns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Head that Once was Crowned with Thorns</dc:title>
  <dc:creator>FRONT</dc:creator>
  <cp:lastModifiedBy>FRONT</cp:lastModifiedBy>
  <cp:revision>6</cp:revision>
  <dcterms:created xsi:type="dcterms:W3CDTF">2025-04-23T19:11:27Z</dcterms:created>
  <dcterms:modified xsi:type="dcterms:W3CDTF">2025-04-23T22:37:45Z</dcterms:modified>
</cp:coreProperties>
</file>