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86B2-3497-49D4-9273-A50C2DB14261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71728-C1F8-4C7B-B368-64F5CB1C99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Shelter in the Time of Storm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0"/>
            <a:ext cx="4357718" cy="42860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Oluwa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Apata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642918"/>
            <a:ext cx="857256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Oluwa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apata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Lodo</a:t>
            </a:r>
            <a:r>
              <a:rPr lang="en-US" sz="1800" b="1" dirty="0" smtClean="0">
                <a:solidFill>
                  <a:schemeClr val="bg1"/>
                </a:solidFill>
              </a:rPr>
              <a:t> Re </a:t>
            </a:r>
            <a:r>
              <a:rPr lang="en-US" sz="1800" b="1" dirty="0" err="1" smtClean="0">
                <a:solidFill>
                  <a:schemeClr val="bg1"/>
                </a:solidFill>
              </a:rPr>
              <a:t>l’awa</a:t>
            </a:r>
            <a:r>
              <a:rPr lang="en-US" sz="1800" b="1" dirty="0" smtClean="0">
                <a:solidFill>
                  <a:schemeClr val="bg1"/>
                </a:solidFill>
              </a:rPr>
              <a:t> o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Ohun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kohun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t’o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de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iji</a:t>
            </a:r>
            <a:r>
              <a:rPr lang="en-US" sz="1800" b="1" dirty="0" smtClean="0">
                <a:solidFill>
                  <a:schemeClr val="bg1"/>
                </a:solidFill>
              </a:rPr>
              <a:t> ‘</a:t>
            </a:r>
            <a:r>
              <a:rPr lang="en-US" sz="1800" b="1" dirty="0" err="1" smtClean="0">
                <a:solidFill>
                  <a:schemeClr val="bg1"/>
                </a:solidFill>
              </a:rPr>
              <a:t>ponju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Egbe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Apata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f’awon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alare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Fun </a:t>
            </a:r>
            <a:r>
              <a:rPr lang="en-US" sz="1800" b="1" dirty="0" err="1" smtClean="0">
                <a:solidFill>
                  <a:srgbClr val="FF0000"/>
                </a:solidFill>
              </a:rPr>
              <a:t>alare</a:t>
            </a:r>
            <a:r>
              <a:rPr lang="en-US" sz="1800" b="1" dirty="0" smtClean="0">
                <a:solidFill>
                  <a:srgbClr val="FF0000"/>
                </a:solidFill>
              </a:rPr>
              <a:t>, fun </a:t>
            </a:r>
            <a:r>
              <a:rPr lang="en-US" sz="1800" b="1" dirty="0" err="1" smtClean="0">
                <a:solidFill>
                  <a:srgbClr val="FF0000"/>
                </a:solidFill>
              </a:rPr>
              <a:t>alare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Apata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f’awon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alare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Abo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ninu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iji</a:t>
            </a:r>
            <a:r>
              <a:rPr lang="en-US" sz="1800" b="1" dirty="0" smtClean="0">
                <a:solidFill>
                  <a:srgbClr val="FF0000"/>
                </a:solidFill>
              </a:rPr>
              <a:t> ‘</a:t>
            </a:r>
            <a:r>
              <a:rPr lang="en-US" sz="1800" b="1" dirty="0" err="1" smtClean="0">
                <a:solidFill>
                  <a:srgbClr val="FF0000"/>
                </a:solidFill>
              </a:rPr>
              <a:t>ponju</a:t>
            </a:r>
            <a:r>
              <a:rPr lang="en-US" sz="1800" b="1" dirty="0" smtClean="0">
                <a:solidFill>
                  <a:srgbClr val="FF0000"/>
                </a:solidFill>
              </a:rPr>
              <a:t>.(</a:t>
            </a:r>
            <a:r>
              <a:rPr lang="en-US" sz="1800" b="1" dirty="0" err="1" smtClean="0">
                <a:solidFill>
                  <a:srgbClr val="FF0000"/>
                </a:solidFill>
              </a:rPr>
              <a:t>Amin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l’oje</a:t>
            </a:r>
            <a:r>
              <a:rPr lang="en-US" sz="1800" b="1" dirty="0" smtClean="0">
                <a:solidFill>
                  <a:schemeClr val="bg1"/>
                </a:solidFill>
              </a:rPr>
              <a:t> fun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l’osan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Olugbeja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l’oru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Ota o le </a:t>
            </a:r>
            <a:r>
              <a:rPr lang="en-US" sz="1800" b="1" dirty="0" err="1" smtClean="0">
                <a:solidFill>
                  <a:schemeClr val="bg1"/>
                </a:solidFill>
              </a:rPr>
              <a:t>deru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iji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iponju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Iji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nla</a:t>
            </a:r>
            <a:r>
              <a:rPr lang="en-US" sz="1800" b="1" dirty="0" smtClean="0">
                <a:solidFill>
                  <a:schemeClr val="bg1"/>
                </a:solidFill>
              </a:rPr>
              <a:t> le </a:t>
            </a:r>
            <a:r>
              <a:rPr lang="en-US" sz="1800" b="1" dirty="0" err="1" smtClean="0">
                <a:solidFill>
                  <a:schemeClr val="bg1"/>
                </a:solidFill>
              </a:rPr>
              <a:t>ja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ka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Ikun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omi</a:t>
            </a:r>
            <a:r>
              <a:rPr lang="en-US" sz="1800" b="1" dirty="0" smtClean="0">
                <a:solidFill>
                  <a:schemeClr val="bg1"/>
                </a:solidFill>
              </a:rPr>
              <a:t> le </a:t>
            </a:r>
            <a:r>
              <a:rPr lang="en-US" sz="1800" b="1" dirty="0" err="1" smtClean="0">
                <a:solidFill>
                  <a:schemeClr val="bg1"/>
                </a:solidFill>
              </a:rPr>
              <a:t>n’de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 </a:t>
            </a:r>
            <a:r>
              <a:rPr lang="en-US" sz="1800" b="1" dirty="0" err="1" smtClean="0">
                <a:solidFill>
                  <a:schemeClr val="bg1"/>
                </a:solidFill>
              </a:rPr>
              <a:t>ti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r’ibit’a</a:t>
            </a:r>
            <a:r>
              <a:rPr lang="en-US" sz="1800" b="1" dirty="0" smtClean="0">
                <a:solidFill>
                  <a:schemeClr val="bg1"/>
                </a:solidFill>
              </a:rPr>
              <a:t> o </a:t>
            </a:r>
            <a:r>
              <a:rPr lang="en-US" sz="1800" b="1" dirty="0" err="1" smtClean="0">
                <a:solidFill>
                  <a:schemeClr val="bg1"/>
                </a:solidFill>
              </a:rPr>
              <a:t>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iji</a:t>
            </a:r>
            <a:r>
              <a:rPr lang="en-US" sz="1800" b="1" dirty="0" smtClean="0">
                <a:solidFill>
                  <a:schemeClr val="bg1"/>
                </a:solidFill>
              </a:rPr>
              <a:t> ‘</a:t>
            </a:r>
            <a:r>
              <a:rPr lang="en-US" sz="1800" b="1" dirty="0" err="1" smtClean="0">
                <a:solidFill>
                  <a:schemeClr val="bg1"/>
                </a:solidFill>
              </a:rPr>
              <a:t>ponju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Apata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Aiyeraiye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Ilu </a:t>
            </a:r>
            <a:r>
              <a:rPr lang="en-US" sz="1800" b="1" dirty="0" err="1" smtClean="0">
                <a:solidFill>
                  <a:schemeClr val="bg1"/>
                </a:solidFill>
              </a:rPr>
              <a:t>abo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t’o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sowon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Sunmo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lati</a:t>
            </a:r>
            <a:r>
              <a:rPr lang="en-US" sz="1800" b="1" dirty="0" smtClean="0">
                <a:solidFill>
                  <a:schemeClr val="bg1"/>
                </a:solidFill>
              </a:rPr>
              <a:t> se ‘</a:t>
            </a:r>
            <a:r>
              <a:rPr lang="en-US" sz="1800" b="1" dirty="0" err="1" smtClean="0">
                <a:solidFill>
                  <a:schemeClr val="bg1"/>
                </a:solidFill>
              </a:rPr>
              <a:t>ranwo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Abo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ninu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iji</a:t>
            </a:r>
            <a:r>
              <a:rPr lang="en-US" sz="1800" b="1" dirty="0" smtClean="0">
                <a:solidFill>
                  <a:schemeClr val="bg1"/>
                </a:solidFill>
              </a:rPr>
              <a:t> ‘</a:t>
            </a:r>
            <a:r>
              <a:rPr lang="en-US" sz="1800" b="1" dirty="0" err="1" smtClean="0">
                <a:solidFill>
                  <a:schemeClr val="bg1"/>
                </a:solidFill>
              </a:rPr>
              <a:t>ponju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Oluwa li Apata wa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Oluwa li Apata wa </dc:title>
  <dc:creator>mary</dc:creator>
  <cp:lastModifiedBy>FRONT</cp:lastModifiedBy>
  <cp:revision>11</cp:revision>
  <dcterms:created xsi:type="dcterms:W3CDTF">2023-09-12T13:11:58Z</dcterms:created>
  <dcterms:modified xsi:type="dcterms:W3CDTF">2025-04-29T16:08:50Z</dcterms:modified>
</cp:coreProperties>
</file>