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639D-C114-466E-A551-07CE38BB888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CBD33-B517-4D75-9393-DF542BAF00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Aros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Ni Cristo </a:t>
            </a:r>
            <a:r>
              <a:rPr lang="en-US" b="1" dirty="0" err="1" smtClean="0"/>
              <a:t>Nagungar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4114800" cy="4267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Naitanem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Mangisalacacco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Ngem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dimtengen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aldaw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Apo</a:t>
            </a: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Idiay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tanem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nagungar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Nagballigi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cabusor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Nagungar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sipnget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pucawenna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Ket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aywananna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dagiti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annacna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Cristo </a:t>
            </a:r>
            <a:r>
              <a:rPr lang="en-US" sz="1800" b="1" dirty="0" err="1" smtClean="0">
                <a:solidFill>
                  <a:srgbClr val="FF0000"/>
                </a:solidFill>
              </a:rPr>
              <a:t>Nagungar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Nagungar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 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nabalinan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dagiti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cabusor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nangaywan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tanem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Jesus</a:t>
            </a: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macabael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ken Cristo,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Naglucat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tanem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Jesusco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Cristo Nagungar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Cristo Nagungar ilocano</dc:title>
  <dc:creator>FRONT</dc:creator>
  <cp:lastModifiedBy>FRONT</cp:lastModifiedBy>
  <cp:revision>13</cp:revision>
  <dcterms:created xsi:type="dcterms:W3CDTF">2025-04-01T01:06:16Z</dcterms:created>
  <dcterms:modified xsi:type="dcterms:W3CDTF">2025-04-21T17:57:24Z</dcterms:modified>
</cp:coreProperties>
</file>