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9D612-2B22-4A7F-8206-71810F5625AB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4D833-F2E7-403B-B22C-C907495C85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9D612-2B22-4A7F-8206-71810F5625AB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4D833-F2E7-403B-B22C-C907495C85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9D612-2B22-4A7F-8206-71810F5625AB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4D833-F2E7-403B-B22C-C907495C85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9D612-2B22-4A7F-8206-71810F5625AB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4D833-F2E7-403B-B22C-C907495C85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9D612-2B22-4A7F-8206-71810F5625AB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4D833-F2E7-403B-B22C-C907495C85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9D612-2B22-4A7F-8206-71810F5625AB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4D833-F2E7-403B-B22C-C907495C85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9D612-2B22-4A7F-8206-71810F5625AB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4D833-F2E7-403B-B22C-C907495C85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9D612-2B22-4A7F-8206-71810F5625AB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4D833-F2E7-403B-B22C-C907495C85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9D612-2B22-4A7F-8206-71810F5625AB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4D833-F2E7-403B-B22C-C907495C85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9D612-2B22-4A7F-8206-71810F5625AB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4D833-F2E7-403B-B22C-C907495C85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9D612-2B22-4A7F-8206-71810F5625AB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4D833-F2E7-403B-B22C-C907495C85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D9D612-2B22-4A7F-8206-71810F5625AB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24D833-F2E7-403B-B22C-C907495C858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Revive Us Again 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Revive Us Aga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28600"/>
            <a:ext cx="7620000" cy="60959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Ndagushimiye</a:t>
            </a:r>
            <a:r>
              <a:rPr lang="en-US" b="1" dirty="0" smtClean="0"/>
              <a:t> </a:t>
            </a:r>
            <a:r>
              <a:rPr lang="en-US" b="1" dirty="0" err="1" smtClean="0"/>
              <a:t>Umwana</a:t>
            </a:r>
            <a:r>
              <a:rPr lang="en-US" b="1" dirty="0" smtClean="0"/>
              <a:t> </a:t>
            </a:r>
            <a:r>
              <a:rPr lang="en-US" b="1" dirty="0" err="1" smtClean="0"/>
              <a:t>wankunze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5000" y="1600200"/>
            <a:ext cx="5257800" cy="4800600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Ndagushimiye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Umwana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wankunze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Yankirishij'urupfu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rwiw'arazuka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b="1" dirty="0" err="1" smtClean="0">
                <a:solidFill>
                  <a:srgbClr val="FF0000"/>
                </a:solidFill>
              </a:rPr>
              <a:t>Haleluya</a:t>
            </a:r>
            <a:r>
              <a:rPr lang="en-US" b="1" dirty="0" smtClean="0">
                <a:solidFill>
                  <a:srgbClr val="FF0000"/>
                </a:solidFill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</a:rPr>
              <a:t>ndagushimye</a:t>
            </a:r>
            <a:r>
              <a:rPr lang="en-US" b="1" dirty="0" smtClean="0">
                <a:solidFill>
                  <a:srgbClr val="FF0000"/>
                </a:solidFill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</a:rPr>
              <a:t>Haleluya</a:t>
            </a:r>
            <a:r>
              <a:rPr lang="en-US" b="1" dirty="0" smtClean="0">
                <a:solidFill>
                  <a:srgbClr val="FF0000"/>
                </a:solidFill>
              </a:rPr>
              <a:t>, Amen!</a:t>
            </a:r>
          </a:p>
          <a:p>
            <a:pPr algn="l"/>
            <a:r>
              <a:rPr lang="en-US" b="1" dirty="0" err="1" smtClean="0">
                <a:solidFill>
                  <a:srgbClr val="FF0000"/>
                </a:solidFill>
              </a:rPr>
              <a:t>Haleluya</a:t>
            </a:r>
            <a:r>
              <a:rPr lang="en-US" b="1" dirty="0" smtClean="0">
                <a:solidFill>
                  <a:srgbClr val="FF0000"/>
                </a:solidFill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</a:rPr>
              <a:t>ndagushimye</a:t>
            </a:r>
            <a:r>
              <a:rPr lang="en-US" b="1" dirty="0" smtClean="0">
                <a:solidFill>
                  <a:srgbClr val="FF0000"/>
                </a:solidFill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</a:rPr>
              <a:t>Ngwin</a:t>
            </a:r>
            <a:r>
              <a:rPr lang="en-US" b="1" dirty="0" smtClean="0">
                <a:solidFill>
                  <a:srgbClr val="FF0000"/>
                </a:solidFill>
              </a:rPr>
              <a:t>' </a:t>
            </a:r>
            <a:r>
              <a:rPr lang="en-US" b="1" dirty="0" err="1" smtClean="0">
                <a:solidFill>
                  <a:srgbClr val="FF0000"/>
                </a:solidFill>
              </a:rPr>
              <a:t>umpembure</a:t>
            </a:r>
            <a:r>
              <a:rPr lang="en-US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Yankirishije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amaraso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yiwe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Nogejwe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sinzotsindwa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mu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manza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Nar'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uwo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gupfa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Yes'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arancungura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Angira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mu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gishingo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musaraba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Ngwin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umpembure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nkuramw'ubukonje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Ng‘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umuriro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wake mu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mutima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wanje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74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Ndagushimiye Umwana wankunze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Ndagushimiye Umwana wankunze  Kinyarwanda</dc:title>
  <dc:creator>FRONT</dc:creator>
  <cp:lastModifiedBy>FRONT</cp:lastModifiedBy>
  <cp:revision>3</cp:revision>
  <dcterms:created xsi:type="dcterms:W3CDTF">2024-05-02T13:54:43Z</dcterms:created>
  <dcterms:modified xsi:type="dcterms:W3CDTF">2025-04-09T16:51:15Z</dcterms:modified>
</cp:coreProperties>
</file>