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E6F6-4487-4F0C-A7C3-CE04144964CD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F1CD1-E689-47D4-A893-7633C5EF5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E6F6-4487-4F0C-A7C3-CE04144964CD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F1CD1-E689-47D4-A893-7633C5EF5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E6F6-4487-4F0C-A7C3-CE04144964CD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F1CD1-E689-47D4-A893-7633C5EF5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E6F6-4487-4F0C-A7C3-CE04144964CD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F1CD1-E689-47D4-A893-7633C5EF5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E6F6-4487-4F0C-A7C3-CE04144964CD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F1CD1-E689-47D4-A893-7633C5EF5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E6F6-4487-4F0C-A7C3-CE04144964CD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F1CD1-E689-47D4-A893-7633C5EF5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E6F6-4487-4F0C-A7C3-CE04144964CD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F1CD1-E689-47D4-A893-7633C5EF5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E6F6-4487-4F0C-A7C3-CE04144964CD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F1CD1-E689-47D4-A893-7633C5EF5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E6F6-4487-4F0C-A7C3-CE04144964CD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F1CD1-E689-47D4-A893-7633C5EF5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E6F6-4487-4F0C-A7C3-CE04144964CD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F1CD1-E689-47D4-A893-7633C5EF5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E6F6-4487-4F0C-A7C3-CE04144964CD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F1CD1-E689-47D4-A893-7633C5EF5B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E6F6-4487-4F0C-A7C3-CE04144964CD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F1CD1-E689-47D4-A893-7633C5EF5B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 the Lord Is Risen Toda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"/>
            <a:ext cx="6248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Nagungar</a:t>
            </a:r>
            <a:r>
              <a:rPr lang="en-US" b="1" dirty="0" smtClean="0"/>
              <a:t> Cristo </a:t>
            </a:r>
            <a:r>
              <a:rPr lang="en-US" b="1" dirty="0" err="1" smtClean="0"/>
              <a:t>Ita</a:t>
            </a:r>
            <a:r>
              <a:rPr lang="en-US" b="1" dirty="0" smtClean="0"/>
              <a:t>, </a:t>
            </a:r>
            <a:r>
              <a:rPr lang="en-US" b="1" dirty="0" err="1" smtClean="0"/>
              <a:t>Alleluya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609600"/>
            <a:ext cx="3505200" cy="3733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Nagungar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Aldaw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balligi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Nagsagaba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idiay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masubbot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Agkantatay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pagdayaw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 Cristo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naibtur’na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Managbasol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nispalna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panagsagabana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ginun-odna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kangatoan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Pagkantaan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Kantaantayo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Dayawen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agnanayon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Dayawenyo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Spiritu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87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Nagungar Cristo Ita, Alleluya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Nagungar Cristo Ita ilocano</dc:title>
  <dc:creator>FRONT</dc:creator>
  <cp:lastModifiedBy>FRONT</cp:lastModifiedBy>
  <cp:revision>21</cp:revision>
  <dcterms:created xsi:type="dcterms:W3CDTF">2025-04-11T12:33:34Z</dcterms:created>
  <dcterms:modified xsi:type="dcterms:W3CDTF">2025-04-11T14:34:16Z</dcterms:modified>
</cp:coreProperties>
</file>