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3AB1-78E9-443A-9943-CFA6710841CD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15B1-F2A5-4D7D-A855-CEC7176B5C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3AB1-78E9-443A-9943-CFA6710841CD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15B1-F2A5-4D7D-A855-CEC7176B5C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3AB1-78E9-443A-9943-CFA6710841CD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15B1-F2A5-4D7D-A855-CEC7176B5C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3AB1-78E9-443A-9943-CFA6710841CD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15B1-F2A5-4D7D-A855-CEC7176B5C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3AB1-78E9-443A-9943-CFA6710841CD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15B1-F2A5-4D7D-A855-CEC7176B5C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3AB1-78E9-443A-9943-CFA6710841CD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15B1-F2A5-4D7D-A855-CEC7176B5C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3AB1-78E9-443A-9943-CFA6710841CD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15B1-F2A5-4D7D-A855-CEC7176B5C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3AB1-78E9-443A-9943-CFA6710841CD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15B1-F2A5-4D7D-A855-CEC7176B5C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3AB1-78E9-443A-9943-CFA6710841CD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15B1-F2A5-4D7D-A855-CEC7176B5C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3AB1-78E9-443A-9943-CFA6710841CD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15B1-F2A5-4D7D-A855-CEC7176B5C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3AB1-78E9-443A-9943-CFA6710841CD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15B1-F2A5-4D7D-A855-CEC7176B5C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B3AB1-78E9-443A-9943-CFA6710841CD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D15B1-F2A5-4D7D-A855-CEC7176B5C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le kaburini, Yesu Mwokoz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400800" cy="5334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err="1" smtClean="0"/>
              <a:t>Mle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kaburini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Yesu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Mwokozi</a:t>
            </a:r>
            <a:r>
              <a:rPr lang="en-US" sz="4000" dirty="0" smtClean="0"/>
              <a:t>!</a:t>
            </a:r>
            <a:r>
              <a:rPr lang="en-US" sz="4000" b="1" dirty="0"/>
              <a:t> 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4648200" cy="4038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Mle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kaburini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Yesu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Mwokozi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Alilazwa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chini</a:t>
            </a:r>
            <a:r>
              <a:rPr lang="en-US" sz="1800" b="1" dirty="0" smtClean="0">
                <a:solidFill>
                  <a:schemeClr val="tx1"/>
                </a:solidFill>
              </a:rPr>
              <a:t>, Bwana </a:t>
            </a:r>
            <a:r>
              <a:rPr lang="en-US" sz="1800" b="1" dirty="0" err="1" smtClean="0">
                <a:solidFill>
                  <a:schemeClr val="tx1"/>
                </a:solidFill>
              </a:rPr>
              <a:t>wangu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Bwana! </a:t>
            </a:r>
            <a:r>
              <a:rPr lang="en-US" sz="1800" b="1" dirty="0" err="1" smtClean="0">
                <a:solidFill>
                  <a:srgbClr val="FF0000"/>
                </a:solidFill>
              </a:rPr>
              <a:t>Amefufuka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Kifo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kimeshindwa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kabisa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Gizani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mle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alitoka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chini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atawala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huko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Mbinguni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Yu </a:t>
            </a:r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r>
              <a:rPr lang="en-US" sz="1800" b="1" dirty="0" smtClean="0">
                <a:solidFill>
                  <a:srgbClr val="FF0000"/>
                </a:solidFill>
              </a:rPr>
              <a:t>! Yu </a:t>
            </a:r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r>
              <a:rPr lang="en-US" sz="1800" b="1" dirty="0" smtClean="0">
                <a:solidFill>
                  <a:srgbClr val="FF0000"/>
                </a:solidFill>
              </a:rPr>
              <a:t>! Bwana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Aungoja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huo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Yesu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Mwokozi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Mchana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ujao</a:t>
            </a:r>
            <a:r>
              <a:rPr lang="en-US" sz="1800" b="1" dirty="0" smtClean="0">
                <a:solidFill>
                  <a:schemeClr val="tx1"/>
                </a:solidFill>
              </a:rPr>
              <a:t>, Bwana </a:t>
            </a:r>
            <a:r>
              <a:rPr lang="en-US" sz="1800" b="1" dirty="0" err="1" smtClean="0">
                <a:solidFill>
                  <a:schemeClr val="tx1"/>
                </a:solidFill>
              </a:rPr>
              <a:t>wangu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Walinda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kaburi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Yesu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Mwokozi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Bure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muhuri</a:t>
            </a:r>
            <a:r>
              <a:rPr lang="en-US" sz="1800" b="1" dirty="0" smtClean="0">
                <a:solidFill>
                  <a:schemeClr val="tx1"/>
                </a:solidFill>
              </a:rPr>
              <a:t>, Bwana </a:t>
            </a:r>
            <a:r>
              <a:rPr lang="en-US" sz="1800" b="1" dirty="0" err="1" smtClean="0">
                <a:solidFill>
                  <a:schemeClr val="tx1"/>
                </a:solidFill>
              </a:rPr>
              <a:t>wangu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</a:rPr>
              <a:t>Kifo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kimeshindwa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Yesu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mwokozi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Pingu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zimevunjwa</a:t>
            </a:r>
            <a:r>
              <a:rPr lang="en-US" sz="1800" b="1" dirty="0" smtClean="0">
                <a:solidFill>
                  <a:schemeClr val="tx1"/>
                </a:solidFill>
              </a:rPr>
              <a:t>, Bwana </a:t>
            </a:r>
            <a:r>
              <a:rPr lang="en-US" sz="1800" b="1" dirty="0" err="1" smtClean="0">
                <a:solidFill>
                  <a:schemeClr val="tx1"/>
                </a:solidFill>
              </a:rPr>
              <a:t>wangu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88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Mle kaburini, Yesu Mwokozi!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 Hai! Bwana Yesu Yu Hai  swalili</dc:title>
  <dc:creator>FRONT</dc:creator>
  <cp:lastModifiedBy>FRONT</cp:lastModifiedBy>
  <cp:revision>11</cp:revision>
  <dcterms:created xsi:type="dcterms:W3CDTF">2024-03-12T19:11:48Z</dcterms:created>
  <dcterms:modified xsi:type="dcterms:W3CDTF">2025-04-05T14:35:57Z</dcterms:modified>
</cp:coreProperties>
</file>