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0150-E934-4176-AA58-DAA2873B7B3E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B7FD-D5D4-4140-B894-8E4262E8BC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20000" cy="609600"/>
          </a:xfrm>
        </p:spPr>
        <p:txBody>
          <a:bodyPr>
            <a:noAutofit/>
          </a:bodyPr>
          <a:lstStyle/>
          <a:p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sz="3200" b="1" dirty="0" smtClean="0">
                <a:solidFill>
                  <a:schemeClr val="bg1"/>
                </a:solidFill>
              </a:rPr>
              <a:t> Man Of </a:t>
            </a:r>
            <a:r>
              <a:rPr lang="en-US" sz="3200" b="1" dirty="0" smtClean="0">
                <a:solidFill>
                  <a:schemeClr val="bg1"/>
                </a:solidFill>
              </a:rPr>
              <a:t>Sorrows(Hallelujah</a:t>
            </a:r>
            <a:r>
              <a:rPr lang="en-US" sz="3200" b="1" dirty="0" smtClean="0">
                <a:solidFill>
                  <a:schemeClr val="bg1"/>
                </a:solidFill>
              </a:rPr>
              <a:t>! What a Savior)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ja-JP" altLang="en-US" sz="3200" b="1">
                <a:solidFill>
                  <a:schemeClr val="bg1"/>
                </a:solidFill>
              </a:rPr>
              <a:t> </a:t>
            </a:r>
            <a:br>
              <a:rPr lang="ja-JP" altLang="en-US" sz="3200" b="1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981200"/>
            <a:ext cx="76962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“Man of Sorrows!” what a name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the Son of God, who came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Ruined sinners to reclaim.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Hallelujah! What a Savior!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Bearing shame and scoffing rude,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In my place condemned He stood;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Sealed my pardon with His blood.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Hallelujah! What a Savior!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Guilty, vile, and helpless we;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Spotless Lamb of God was He;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“Full atonement!” can it be?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Hallelujah! What a Savior!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Lifted up was He to die;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“It is finished!” was His cry;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Now in Heav’n exalted high.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Hallelujah! What a Savior!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When He comes, our glorious King,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All His ransomed home to bring,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Then anew His song we’ll sing: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Hallelujah! What a Savior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138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Man Of Sorrows(Hallelujah! What a Savior) 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救いの主は  </dc:title>
  <dc:creator>FRONT</dc:creator>
  <cp:lastModifiedBy>FRONT</cp:lastModifiedBy>
  <cp:revision>11</cp:revision>
  <dcterms:created xsi:type="dcterms:W3CDTF">2025-04-14T14:14:25Z</dcterms:created>
  <dcterms:modified xsi:type="dcterms:W3CDTF">2025-04-14T22:50:11Z</dcterms:modified>
</cp:coreProperties>
</file>