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1F850-3472-4529-8171-E5BC093B6BA7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1F850-3472-4529-8171-E5BC093B6BA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E294D-0F8F-4C39-AA98-5842757378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lpa Chu A Tho Leh 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49P_Ep1qgiQ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0232" y="214290"/>
            <a:ext cx="5214974" cy="5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Lalpa</a:t>
            </a:r>
            <a:r>
              <a:rPr lang="en-US" b="1" dirty="0" smtClean="0"/>
              <a:t> Chu A </a:t>
            </a:r>
            <a:r>
              <a:rPr lang="en-US" b="1" dirty="0" err="1" smtClean="0"/>
              <a:t>Tho</a:t>
            </a:r>
            <a:r>
              <a:rPr lang="en-US" b="1" dirty="0" smtClean="0"/>
              <a:t> </a:t>
            </a:r>
            <a:r>
              <a:rPr lang="en-US" b="1" dirty="0" err="1" smtClean="0"/>
              <a:t>Leh</a:t>
            </a:r>
            <a:r>
              <a:rPr lang="en-US" b="1" dirty="0" smtClean="0"/>
              <a:t> </a:t>
            </a:r>
            <a:r>
              <a:rPr lang="en-US" b="1" dirty="0" smtClean="0"/>
              <a:t>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825" y="1000108"/>
            <a:ext cx="9786974" cy="5286412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Mihringte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rawh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Angel ten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pawhin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Hmangaih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tlanna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Indona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hneh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Chhum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zing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kiang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lo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Chhina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lungpui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Hremhmun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kawngkhar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thiat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Thihnain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Pialral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kawngkhar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hawng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Thihna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khawiah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chhandam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Khawiah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hnehna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Lawm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r'u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Lalpa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ropui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Chatuan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nun 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thlen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hmangaih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chatuanin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Haleluia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</TotalTime>
  <Words>171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Lalpa Chu A Tho Leh Ta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Christ est ressuscité</dc:title>
  <dc:creator>mary</dc:creator>
  <cp:lastModifiedBy>FRONT</cp:lastModifiedBy>
  <cp:revision>12</cp:revision>
  <dcterms:created xsi:type="dcterms:W3CDTF">2022-01-11T21:54:13Z</dcterms:created>
  <dcterms:modified xsi:type="dcterms:W3CDTF">2025-04-07T18:37:29Z</dcterms:modified>
</cp:coreProperties>
</file>