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358B5-0556-4659-A837-789C4B5097D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DADC5-26C3-4225-985D-5511FF077A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a neih ka duh zaw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500042"/>
            <a:ext cx="5000660" cy="5714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Isua</a:t>
            </a:r>
            <a:r>
              <a:rPr lang="en-US" b="1" dirty="0" smtClean="0"/>
              <a:t> </a:t>
            </a:r>
            <a:r>
              <a:rPr lang="en-US" b="1" dirty="0" err="1" smtClean="0"/>
              <a:t>neih</a:t>
            </a:r>
            <a:r>
              <a:rPr lang="en-US" b="1" dirty="0" smtClean="0"/>
              <a:t> ka duh </a:t>
            </a:r>
            <a:r>
              <a:rPr lang="en-US" b="1" dirty="0" err="1" smtClean="0"/>
              <a:t>zawk</a:t>
            </a:r>
            <a:r>
              <a:rPr lang="en-US" b="1" dirty="0" smtClean="0"/>
              <a:t>  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2214554"/>
            <a:ext cx="7677496" cy="395189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duh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duh, lei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duh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thirkhen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hruaina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Ram </a:t>
            </a:r>
            <a:r>
              <a:rPr lang="en-US" sz="1600" b="1" dirty="0" err="1" smtClean="0">
                <a:solidFill>
                  <a:srgbClr val="FF0000"/>
                </a:solidFill>
              </a:rPr>
              <a:t>zau</a:t>
            </a:r>
            <a:r>
              <a:rPr lang="en-US" sz="1600" b="1" dirty="0" smtClean="0">
                <a:solidFill>
                  <a:srgbClr val="FF0000"/>
                </a:solidFill>
              </a:rPr>
              <a:t> taka </a:t>
            </a:r>
            <a:r>
              <a:rPr lang="en-US" sz="1600" b="1" dirty="0" err="1" smtClean="0">
                <a:solidFill>
                  <a:srgbClr val="FF0000"/>
                </a:solidFill>
              </a:rPr>
              <a:t>lal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thut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chua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Sual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thunun</a:t>
            </a:r>
            <a:r>
              <a:rPr lang="en-US" sz="1600" b="1" dirty="0" smtClean="0">
                <a:solidFill>
                  <a:srgbClr val="FF0000"/>
                </a:solidFill>
              </a:rPr>
              <a:t> ka </a:t>
            </a:r>
            <a:r>
              <a:rPr lang="en-US" sz="1600" b="1" dirty="0" err="1" smtClean="0">
                <a:solidFill>
                  <a:srgbClr val="FF0000"/>
                </a:solidFill>
              </a:rPr>
              <a:t>nih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chuan;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Isua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neih</a:t>
            </a:r>
            <a:r>
              <a:rPr lang="en-US" sz="1600" b="1" dirty="0" smtClean="0">
                <a:solidFill>
                  <a:srgbClr val="FF0000"/>
                </a:solidFill>
              </a:rPr>
              <a:t> ka duh </a:t>
            </a:r>
            <a:r>
              <a:rPr lang="en-US" sz="1600" b="1" dirty="0" err="1" smtClean="0">
                <a:solidFill>
                  <a:srgbClr val="FF0000"/>
                </a:solidFill>
              </a:rPr>
              <a:t>zawk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thil</a:t>
            </a:r>
            <a:r>
              <a:rPr lang="en-US" sz="1600" b="1" dirty="0" smtClean="0">
                <a:solidFill>
                  <a:srgbClr val="FF0000"/>
                </a:solidFill>
              </a:rPr>
              <a:t> dang </a:t>
            </a:r>
            <a:r>
              <a:rPr lang="en-US" sz="1600" b="1" dirty="0" err="1" smtClean="0">
                <a:solidFill>
                  <a:srgbClr val="FF0000"/>
                </a:solidFill>
              </a:rPr>
              <a:t>zawng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aiin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Khawvel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zawng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pawhin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duh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chawimawina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Rinawma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amah tan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duh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duh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thianghlim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Lilipar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Khawizu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pawhin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riltam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 chaw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duh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hruaitu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162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Isua neih ka duh zawk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Isua neih ka duh zawk</dc:title>
  <dc:creator>mary</dc:creator>
  <cp:lastModifiedBy>FRONT</cp:lastModifiedBy>
  <cp:revision>12</cp:revision>
  <dcterms:created xsi:type="dcterms:W3CDTF">2020-12-05T15:47:49Z</dcterms:created>
  <dcterms:modified xsi:type="dcterms:W3CDTF">2025-04-25T21:19:25Z</dcterms:modified>
</cp:coreProperties>
</file>