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B3D7F-572D-4DA1-89A0-6B4D33472081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459DA-A9ED-4473-B500-E4AB0A8F9A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i Niwe N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267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Heri</a:t>
            </a:r>
            <a:r>
              <a:rPr lang="en-US" b="1" dirty="0"/>
              <a:t> </a:t>
            </a:r>
            <a:r>
              <a:rPr lang="en-US" b="1" dirty="0" err="1"/>
              <a:t>Niwe</a:t>
            </a:r>
            <a:r>
              <a:rPr lang="en-US" b="1" dirty="0"/>
              <a:t> Na </a:t>
            </a:r>
            <a:r>
              <a:rPr lang="en-US" b="1" dirty="0" err="1" smtClean="0"/>
              <a:t>Yesu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38200"/>
            <a:ext cx="4267200" cy="5791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Niwe</a:t>
            </a:r>
            <a:r>
              <a:rPr lang="en-US" sz="1600" b="1" dirty="0" smtClean="0">
                <a:solidFill>
                  <a:schemeClr val="tx1"/>
                </a:solidFill>
              </a:rPr>
              <a:t> Na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fedha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dhahabu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Niwe</a:t>
            </a:r>
            <a:r>
              <a:rPr lang="en-US" sz="1600" b="1" dirty="0" smtClean="0">
                <a:solidFill>
                  <a:schemeClr val="tx1"/>
                </a:solidFill>
              </a:rPr>
              <a:t> wake </a:t>
            </a:r>
            <a:r>
              <a:rPr lang="en-US" sz="1600" b="1" dirty="0" err="1" smtClean="0">
                <a:solidFill>
                  <a:schemeClr val="tx1"/>
                </a:solidFill>
              </a:rPr>
              <a:t>sio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tajiri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nyumba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mashamba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aniongoze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mkono</a:t>
            </a:r>
            <a:r>
              <a:rPr lang="en-US" sz="1600" b="1" dirty="0" smtClean="0">
                <a:solidFill>
                  <a:schemeClr val="tx1"/>
                </a:solidFill>
              </a:rPr>
              <a:t> wake.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Kuliko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Kutawala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milki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kubwa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Au </a:t>
            </a:r>
            <a:r>
              <a:rPr lang="en-US" sz="1600" b="1" dirty="0" err="1" smtClean="0">
                <a:solidFill>
                  <a:srgbClr val="FF0000"/>
                </a:solidFill>
              </a:rPr>
              <a:t>kunaswa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dhambini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nipotee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Ni </a:t>
            </a:r>
            <a:r>
              <a:rPr lang="en-US" sz="1600" b="1" dirty="0" err="1" smtClean="0">
                <a:solidFill>
                  <a:srgbClr val="FF0000"/>
                </a:solidFill>
              </a:rPr>
              <a:t>heri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Kuliko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chochote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Kiletwacho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dunia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Niwe</a:t>
            </a:r>
            <a:r>
              <a:rPr lang="en-US" sz="1600" b="1" dirty="0" smtClean="0">
                <a:solidFill>
                  <a:schemeClr val="tx1"/>
                </a:solidFill>
              </a:rPr>
              <a:t> Na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sifa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dunia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mwaminifu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mwito</a:t>
            </a:r>
            <a:r>
              <a:rPr lang="en-US" sz="1600" b="1" dirty="0" smtClean="0">
                <a:solidFill>
                  <a:schemeClr val="tx1"/>
                </a:solidFill>
              </a:rPr>
              <a:t> wake </a:t>
            </a:r>
            <a:r>
              <a:rPr lang="en-US" sz="1600" b="1" dirty="0" err="1" smtClean="0">
                <a:solidFill>
                  <a:schemeClr val="tx1"/>
                </a:solidFill>
              </a:rPr>
              <a:t>mkuu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Niwe</a:t>
            </a:r>
            <a:r>
              <a:rPr lang="en-US" sz="1600" b="1" dirty="0" smtClean="0">
                <a:solidFill>
                  <a:schemeClr val="tx1"/>
                </a:solidFill>
              </a:rPr>
              <a:t> Na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maarufu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kweli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jina</a:t>
            </a:r>
            <a:r>
              <a:rPr lang="en-US" sz="1600" b="1" dirty="0" smtClean="0">
                <a:solidFill>
                  <a:schemeClr val="tx1"/>
                </a:solidFill>
              </a:rPr>
              <a:t> lake </a:t>
            </a:r>
            <a:r>
              <a:rPr lang="en-US" sz="1600" b="1" dirty="0" err="1" smtClean="0">
                <a:solidFill>
                  <a:schemeClr val="tx1"/>
                </a:solidFill>
              </a:rPr>
              <a:t>safi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Yu </a:t>
            </a:r>
            <a:r>
              <a:rPr lang="en-US" sz="1600" b="1" dirty="0" err="1" smtClean="0">
                <a:solidFill>
                  <a:schemeClr val="tx1"/>
                </a:solidFill>
              </a:rPr>
              <a:t>bora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kuliko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waridi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ulionawiri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Yu </a:t>
            </a:r>
            <a:r>
              <a:rPr lang="en-US" sz="1600" b="1" dirty="0" err="1" smtClean="0">
                <a:solidFill>
                  <a:schemeClr val="tx1"/>
                </a:solidFill>
              </a:rPr>
              <a:t>tamu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kuliko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asali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itokayo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sega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Ndiye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yote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roho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yangu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huonea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njaa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Niwe</a:t>
            </a:r>
            <a:r>
              <a:rPr lang="en-US" sz="1600" b="1" dirty="0" smtClean="0">
                <a:solidFill>
                  <a:schemeClr val="tx1"/>
                </a:solidFill>
              </a:rPr>
              <a:t> Na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niongozwe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naye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111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Heri Niwe Na Yesu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 Niwe Na Yesu Swahili</dc:title>
  <dc:creator>FRONT</dc:creator>
  <cp:lastModifiedBy>FRONT</cp:lastModifiedBy>
  <cp:revision>16</cp:revision>
  <dcterms:created xsi:type="dcterms:W3CDTF">2025-04-25T21:41:05Z</dcterms:created>
  <dcterms:modified xsi:type="dcterms:W3CDTF">2025-04-28T01:55:45Z</dcterms:modified>
</cp:coreProperties>
</file>