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E6E71-D97D-4C04-BB42-2F708C85EB92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2915-D1F2-4C89-984F-09FC3E547C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sto ko si Hesus kaysa Bulaw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"/>
            <a:ext cx="71628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Gusto </a:t>
            </a:r>
            <a:r>
              <a:rPr lang="en-US" b="1" dirty="0" err="1"/>
              <a:t>ko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Hesus</a:t>
            </a:r>
            <a:r>
              <a:rPr lang="en-US" b="1" dirty="0"/>
              <a:t> </a:t>
            </a:r>
            <a:r>
              <a:rPr lang="en-US" b="1" dirty="0" err="1"/>
              <a:t>kaysa</a:t>
            </a:r>
            <a:r>
              <a:rPr lang="en-US" b="1" dirty="0"/>
              <a:t> </a:t>
            </a:r>
            <a:r>
              <a:rPr lang="en-US" b="1" dirty="0" err="1" smtClean="0"/>
              <a:t>Bulawan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38862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Gusto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kaysa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Bulawan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Unahon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bahanding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walay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pulos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Gusto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kaysa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yutan-ong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butang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gilansang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namatay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Harianong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gilansang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Nspasaylo</a:t>
            </a:r>
            <a:r>
              <a:rPr lang="en-US" sz="1600" b="1" dirty="0" smtClean="0">
                <a:solidFill>
                  <a:srgbClr val="FF0000"/>
                </a:solidFill>
              </a:rPr>
              <a:t> ka, </a:t>
            </a:r>
            <a:r>
              <a:rPr lang="en-US" sz="1600" b="1" dirty="0" err="1" smtClean="0">
                <a:solidFill>
                  <a:srgbClr val="FF0000"/>
                </a:solidFill>
              </a:rPr>
              <a:t>Salamat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Pamalandungon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gitubos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Atong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Dayegon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Ikaw</a:t>
            </a:r>
            <a:r>
              <a:rPr lang="en-US" sz="1600" b="1" dirty="0" smtClean="0">
                <a:solidFill>
                  <a:srgbClr val="FF0000"/>
                </a:solidFill>
              </a:rPr>
              <a:t> O Dios.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kalibutan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walay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pulos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Magmatinud</a:t>
            </a:r>
            <a:r>
              <a:rPr lang="en-US" sz="1600" b="1" dirty="0" smtClean="0">
                <a:solidFill>
                  <a:schemeClr val="tx1"/>
                </a:solidFill>
              </a:rPr>
              <a:t>-anon </a:t>
            </a:r>
            <a:r>
              <a:rPr lang="en-US" sz="1600" b="1" dirty="0" err="1" smtClean="0">
                <a:solidFill>
                  <a:schemeClr val="tx1"/>
                </a:solidFill>
              </a:rPr>
              <a:t>ngalan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Kskawangan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lamang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ginaantos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kalbaryo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Krus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hitupngan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Matam-isong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Gipatigbabaw</a:t>
            </a:r>
            <a:r>
              <a:rPr lang="en-US" sz="1600" b="1" dirty="0" smtClean="0">
                <a:solidFill>
                  <a:schemeClr val="tx1"/>
                </a:solidFill>
              </a:rPr>
              <a:t> man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Nagahandom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Didto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langit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Kauban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gayud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Hesus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91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Gusto ko si Hesus kaysa Bulawan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Gusto ko si Hesus kaysa Bulawan cebuano</dc:title>
  <dc:creator>FRONT</dc:creator>
  <cp:lastModifiedBy>FRONT</cp:lastModifiedBy>
  <cp:revision>23</cp:revision>
  <dcterms:created xsi:type="dcterms:W3CDTF">2025-04-25T22:06:51Z</dcterms:created>
  <dcterms:modified xsi:type="dcterms:W3CDTF">2025-04-28T17:45:40Z</dcterms:modified>
</cp:coreProperties>
</file>