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1BF3-00B2-4C2F-AF6C-9E139F0DA9FF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4AF0-4172-4C5D-A94C-47D5BA600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1BF3-00B2-4C2F-AF6C-9E139F0DA9FF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4AF0-4172-4C5D-A94C-47D5BA600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1BF3-00B2-4C2F-AF6C-9E139F0DA9FF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4AF0-4172-4C5D-A94C-47D5BA600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1BF3-00B2-4C2F-AF6C-9E139F0DA9FF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4AF0-4172-4C5D-A94C-47D5BA600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1BF3-00B2-4C2F-AF6C-9E139F0DA9FF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4AF0-4172-4C5D-A94C-47D5BA600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1BF3-00B2-4C2F-AF6C-9E139F0DA9FF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4AF0-4172-4C5D-A94C-47D5BA600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1BF3-00B2-4C2F-AF6C-9E139F0DA9FF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4AF0-4172-4C5D-A94C-47D5BA600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1BF3-00B2-4C2F-AF6C-9E139F0DA9FF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4AF0-4172-4C5D-A94C-47D5BA600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1BF3-00B2-4C2F-AF6C-9E139F0DA9FF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4AF0-4172-4C5D-A94C-47D5BA600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1BF3-00B2-4C2F-AF6C-9E139F0DA9FF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4AF0-4172-4C5D-A94C-47D5BA600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1BF3-00B2-4C2F-AF6C-9E139F0DA9FF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4AF0-4172-4C5D-A94C-47D5BA600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41BF3-00B2-4C2F-AF6C-9E139F0DA9FF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F4AF0-4172-4C5D-A94C-47D5BA6002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n of Sorrows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n Of Sorrows(Hallelujah! What a Savior)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"/>
            <a:ext cx="7467600" cy="5334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Gottessohn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der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Schmerzensmann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85800"/>
            <a:ext cx="3352800" cy="4038600"/>
          </a:xfrm>
        </p:spPr>
        <p:txBody>
          <a:bodyPr>
            <a:no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1. Gottessohn, der Schmerzensmann,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wollte also sich uns nahn,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um in Lieb uns zu umfahn.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Hallelujah, welch ein Heiland!</a:t>
            </a:r>
          </a:p>
          <a:p>
            <a:pPr algn="l"/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2. Schmach und Schande, Zorneswut,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alles trug Er mir zu gut;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nun quillt Heil aus Seinem Blut.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Hallelujah, welch ein Heiland!</a:t>
            </a:r>
          </a:p>
          <a:p>
            <a:pPr algn="l"/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3. Für der Sünder große Schar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brachte Er das Opfer da;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Er befreit uns ganz und gar.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Hallelujah, welch ein Heiland!</a:t>
            </a:r>
          </a:p>
          <a:p>
            <a:pPr algn="l"/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4. Einst sank Er in Todesnacht,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rief am Kreuz: Es ist vollbracht!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Jetzt lebt Er in Himmelspracht.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Hallelujah, welch ein Heiland!</a:t>
            </a:r>
          </a:p>
          <a:p>
            <a:pPr algn="l"/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5. Wenn Er kommt in Herrlichkeit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und uns heimholt aus dem Lei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singen wir in Ewigkeit: 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Hallelujah, welch ein Heiland</a:t>
            </a:r>
            <a:r>
              <a:rPr lang="de-DE" sz="14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https://www.youtube.com/watch?v=z4Jdi1JHnUA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139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Gottessohn, der Schmerzensmann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Gottessohn, der Schmerzensmann german</dc:title>
  <dc:creator>FRONT</dc:creator>
  <cp:lastModifiedBy>FRONT</cp:lastModifiedBy>
  <cp:revision>8</cp:revision>
  <dcterms:created xsi:type="dcterms:W3CDTF">2025-04-14T15:43:06Z</dcterms:created>
  <dcterms:modified xsi:type="dcterms:W3CDTF">2025-04-18T10:01:23Z</dcterms:modified>
</cp:coreProperties>
</file>