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CA516-7932-485E-A045-7470186EA0BA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23B26-4B7D-4AA6-9EB6-3DB464B08C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vreau pe I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6095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sz="4900" b="1" dirty="0" err="1"/>
              <a:t>Eu</a:t>
            </a:r>
            <a:r>
              <a:rPr lang="en-US" sz="4900" b="1" dirty="0"/>
              <a:t> </a:t>
            </a:r>
            <a:r>
              <a:rPr lang="en-US" sz="4900" b="1" dirty="0" err="1"/>
              <a:t>vreau</a:t>
            </a:r>
            <a:r>
              <a:rPr lang="en-US" sz="4900" b="1" dirty="0"/>
              <a:t> </a:t>
            </a:r>
            <a:r>
              <a:rPr lang="en-US" sz="4900" b="1" dirty="0" err="1"/>
              <a:t>pe</a:t>
            </a:r>
            <a:r>
              <a:rPr lang="en-US" sz="4900" b="1" dirty="0"/>
              <a:t> </a:t>
            </a:r>
            <a:r>
              <a:rPr lang="en-US" sz="4900" b="1" dirty="0" err="1" smtClean="0"/>
              <a:t>Isus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4191000" cy="4114800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1. Eu vreau pe Isus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Şi iubirea Sa,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Decât bogăţii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vi-VN" sz="1400" b="1" dirty="0" smtClean="0">
                <a:solidFill>
                  <a:schemeClr val="tx1"/>
                </a:solidFill>
              </a:rPr>
              <a:t>Şi onoruri lumeşti,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Statornic în har,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Vreau să-I pot urma,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S-adun doar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Cu El bogăţii cereşti.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vi-VN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Ce folos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Să am un întins regat?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Fără Domnul sunt sărac!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Eu vreau pe Isus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Bogăţia mea,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Să-mi inunde inima.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2. Te las, blestemat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Şi bătrân pământ,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Căci tot ce mi-ai dat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vi-VN" sz="1400" b="1" dirty="0" smtClean="0">
                <a:solidFill>
                  <a:schemeClr val="tx1"/>
                </a:solidFill>
              </a:rPr>
              <a:t>Mult prea mult m-a-nşelat,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Decât amăgire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Şi goană-n vânt,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Eu vrea pe Isus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Şi voi fi bogat!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3. Pe Tine Te-aleg,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Bucuria mea,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Pe Tine Te chem,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Vreau aproape să-mi fii,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Isuse, eşti tot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Ce-aş putea visa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Şi cel mai frumos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Dintre mii şi mii.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127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Eu vreau pe Isus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vreau pe Isus romania</dc:title>
  <dc:creator>FRONT</dc:creator>
  <cp:lastModifiedBy>FRONT</cp:lastModifiedBy>
  <cp:revision>6</cp:revision>
  <dcterms:created xsi:type="dcterms:W3CDTF">2025-04-25T21:53:23Z</dcterms:created>
  <dcterms:modified xsi:type="dcterms:W3CDTF">2025-04-26T17:21:43Z</dcterms:modified>
</cp:coreProperties>
</file>