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D1AA-4058-4778-9C79-37DA66875368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CDC92-CC42-4596-80AD-3CEF2B4891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Head that Once was Crowned with Thorns PPT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gloria coronado est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gloria</a:t>
            </a:r>
            <a:r>
              <a:rPr lang="en-US" b="1" dirty="0" smtClean="0"/>
              <a:t> </a:t>
            </a:r>
            <a:r>
              <a:rPr lang="en-US" b="1" dirty="0" err="1" smtClean="0"/>
              <a:t>coronado</a:t>
            </a:r>
            <a:r>
              <a:rPr lang="en-US" b="1" dirty="0" smtClean="0"/>
              <a:t> </a:t>
            </a:r>
            <a:r>
              <a:rPr lang="en-US" b="1" dirty="0" err="1" smtClean="0"/>
              <a:t>está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5814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 </a:t>
            </a:r>
            <a:r>
              <a:rPr lang="en-US" sz="1800" b="1" dirty="0" err="1" smtClean="0">
                <a:solidFill>
                  <a:schemeClr val="tx1"/>
                </a:solidFill>
              </a:rPr>
              <a:t>gloria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coronado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está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el </a:t>
            </a:r>
            <a:r>
              <a:rPr lang="en-US" sz="1800" b="1" dirty="0" err="1" smtClean="0">
                <a:solidFill>
                  <a:schemeClr val="tx1"/>
                </a:solidFill>
              </a:rPr>
              <a:t>rey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vencedor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que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hubo</a:t>
            </a:r>
            <a:r>
              <a:rPr lang="en-US" sz="1800" b="1" dirty="0" smtClean="0">
                <a:solidFill>
                  <a:schemeClr val="tx1"/>
                </a:solidFill>
              </a:rPr>
              <a:t> un d</a:t>
            </a:r>
            <a:r>
              <a:rPr lang="es-ES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a de </a:t>
            </a:r>
            <a:r>
              <a:rPr lang="en-US" sz="1800" b="1" dirty="0" err="1" smtClean="0">
                <a:solidFill>
                  <a:schemeClr val="tx1"/>
                </a:solidFill>
              </a:rPr>
              <a:t>llevar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Corona de dolor.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</a:t>
            </a:r>
            <a:r>
              <a:rPr lang="en-US" sz="1800" b="1" dirty="0" err="1" smtClean="0">
                <a:solidFill>
                  <a:schemeClr val="tx1"/>
                </a:solidFill>
              </a:rPr>
              <a:t>habr</a:t>
            </a:r>
            <a:r>
              <a:rPr lang="en-US" sz="1800" b="1" dirty="0" err="1" smtClean="0">
                <a:solidFill>
                  <a:schemeClr val="tx1"/>
                </a:solidFill>
              </a:rPr>
              <a:t>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más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digno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alto honor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Que</a:t>
            </a:r>
            <a:r>
              <a:rPr lang="en-US" sz="1800" b="1" dirty="0" smtClean="0">
                <a:solidFill>
                  <a:schemeClr val="tx1"/>
                </a:solidFill>
              </a:rPr>
              <a:t> el </a:t>
            </a:r>
            <a:r>
              <a:rPr lang="en-US" sz="1800" b="1" dirty="0" err="1" smtClean="0">
                <a:solidFill>
                  <a:schemeClr val="tx1"/>
                </a:solidFill>
              </a:rPr>
              <a:t>cielo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pueda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Que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el </a:t>
            </a:r>
            <a:r>
              <a:rPr lang="en-US" sz="1800" b="1" dirty="0" err="1" smtClean="0">
                <a:solidFill>
                  <a:schemeClr val="tx1"/>
                </a:solidFill>
              </a:rPr>
              <a:t>Que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Jesús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correspondió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Eterno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rey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paz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smtClean="0">
                <a:solidFill>
                  <a:schemeClr val="tx1"/>
                </a:solidFill>
              </a:rPr>
              <a:t>l </a:t>
            </a:r>
            <a:r>
              <a:rPr lang="en-US" sz="1800" b="1" dirty="0" err="1" smtClean="0">
                <a:solidFill>
                  <a:schemeClr val="tx1"/>
                </a:solidFill>
              </a:rPr>
              <a:t>es</a:t>
            </a:r>
            <a:r>
              <a:rPr lang="en-US" sz="1800" b="1" dirty="0" smtClean="0">
                <a:solidFill>
                  <a:schemeClr val="tx1"/>
                </a:solidFill>
              </a:rPr>
              <a:t> del </a:t>
            </a:r>
            <a:r>
              <a:rPr lang="en-US" sz="1800" b="1" dirty="0" err="1" smtClean="0">
                <a:solidFill>
                  <a:schemeClr val="tx1"/>
                </a:solidFill>
              </a:rPr>
              <a:t>cielo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gozo</a:t>
            </a:r>
            <a:r>
              <a:rPr lang="en-US" sz="1800" b="1" dirty="0" smtClean="0">
                <a:solidFill>
                  <a:schemeClr val="tx1"/>
                </a:solidFill>
              </a:rPr>
              <a:t> y </a:t>
            </a:r>
            <a:r>
              <a:rPr lang="en-US" sz="1800" b="1" dirty="0" err="1" smtClean="0">
                <a:solidFill>
                  <a:schemeClr val="tx1"/>
                </a:solidFill>
              </a:rPr>
              <a:t>luz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 </a:t>
            </a:r>
            <a:r>
              <a:rPr lang="en-US" sz="1800" b="1" dirty="0" err="1" smtClean="0">
                <a:solidFill>
                  <a:schemeClr val="tx1"/>
                </a:solidFill>
              </a:rPr>
              <a:t>aqu</a:t>
            </a:r>
            <a:r>
              <a:rPr lang="es-ES" sz="1800" b="1" dirty="0" smtClean="0">
                <a:solidFill>
                  <a:schemeClr val="tx1"/>
                </a:solidFill>
              </a:rPr>
              <a:t>í en la tierra es Él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La vida de los que en la cruz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Le aceptan por la fe.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Con </a:t>
            </a:r>
            <a:r>
              <a:rPr lang="en-US" sz="1800" b="1" dirty="0" err="1" smtClean="0">
                <a:solidFill>
                  <a:schemeClr val="tx1"/>
                </a:solidFill>
              </a:rPr>
              <a:t>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Señor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padecen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hoy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Con </a:t>
            </a:r>
            <a:r>
              <a:rPr lang="es-ES" sz="1800" b="1" dirty="0" smtClean="0">
                <a:solidFill>
                  <a:schemeClr val="tx1"/>
                </a:solidFill>
              </a:rPr>
              <a:t>Él han de reinar: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Su dicha excelsa es en su amor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Confiados descansar.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102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gloria coronado está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gloria coronado está spanish</dc:title>
  <dc:creator>FRONT</dc:creator>
  <cp:lastModifiedBy>FRONT</cp:lastModifiedBy>
  <cp:revision>14</cp:revision>
  <dcterms:created xsi:type="dcterms:W3CDTF">2025-04-23T19:16:12Z</dcterms:created>
  <dcterms:modified xsi:type="dcterms:W3CDTF">2025-04-24T16:56:39Z</dcterms:modified>
</cp:coreProperties>
</file>