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A8841-9BD2-48FE-847A-25381C14E92E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F2973-8A82-42B6-9641-C97520BA97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Lives! Thy Terrors Now  ppt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Lives! Thy Terrors Now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Cristo vive! teu terror  Não dá medo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295400"/>
            <a:ext cx="11201400" cy="5257800"/>
          </a:xfrm>
        </p:spPr>
        <p:txBody>
          <a:bodyPr numCol="2">
            <a:noAutofit/>
          </a:bodyPr>
          <a:lstStyle/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1.  Cristo vive! teu terror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Não dá medo mais, ó Morte!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Cristo vive! E assim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Ó Sepulcro, não és forte!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Aleluia!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2.  Cristo vive! morte é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 entrada para a Vida;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Isso faz-nos descansar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Ao chegar a despedida.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Aleluia!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3.  Cristo vive! ressurgiu;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 agora somos Dele;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Com um puro coração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Demos glória, pois, a Ele.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Aleluia!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</a:t>
            </a:r>
            <a:r>
              <a:rPr lang="pt-BR" sz="1600" b="1" dirty="0" smtClean="0">
                <a:solidFill>
                  <a:schemeClr val="bg1"/>
                </a:solidFill>
              </a:rPr>
              <a:t>4</a:t>
            </a:r>
            <a:r>
              <a:rPr lang="pt-BR" sz="1600" b="1" dirty="0" smtClean="0">
                <a:solidFill>
                  <a:schemeClr val="bg1"/>
                </a:solidFill>
              </a:rPr>
              <a:t>.  Cristo vive! nada vai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Do amor Seu separar-nos;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Vida, morte, mal nenhum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Vão da Sua mão tirar-nos.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Aleluia!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5.  Cristo vive! recebeu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Trono pra reger o mundo;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Nós com Ele somos um,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E no céu reinamos juntos.</a:t>
            </a:r>
          </a:p>
          <a:p>
            <a:pPr algn="l"/>
            <a:r>
              <a:rPr lang="pt-BR" sz="1600" b="1" dirty="0" smtClean="0">
                <a:solidFill>
                  <a:schemeClr val="bg1"/>
                </a:solidFill>
              </a:rPr>
              <a:t>Aleluia!</a:t>
            </a: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  <a:p>
            <a:pPr algn="l"/>
            <a:endParaRPr lang="pt-BR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142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vive! teu terror  Não dá medo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vive! teu terror não dá medo mais, ó Morte! portuguse</dc:title>
  <dc:creator>FRONT</dc:creator>
  <cp:lastModifiedBy>FRONT</cp:lastModifiedBy>
  <cp:revision>7</cp:revision>
  <dcterms:created xsi:type="dcterms:W3CDTF">2025-04-01T16:03:35Z</dcterms:created>
  <dcterms:modified xsi:type="dcterms:W3CDTF">2025-04-02T15:26:35Z</dcterms:modified>
</cp:coreProperties>
</file>