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3DE6-71FE-40EB-B0A7-E0FE62F1814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E88C-76E3-47A4-AE99-F8513BFFD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3DE6-71FE-40EB-B0A7-E0FE62F1814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E88C-76E3-47A4-AE99-F8513BFFD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3DE6-71FE-40EB-B0A7-E0FE62F1814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E88C-76E3-47A4-AE99-F8513BFFD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3DE6-71FE-40EB-B0A7-E0FE62F1814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E88C-76E3-47A4-AE99-F8513BFFD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3DE6-71FE-40EB-B0A7-E0FE62F1814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E88C-76E3-47A4-AE99-F8513BFFD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3DE6-71FE-40EB-B0A7-E0FE62F1814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E88C-76E3-47A4-AE99-F8513BFFD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3DE6-71FE-40EB-B0A7-E0FE62F1814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E88C-76E3-47A4-AE99-F8513BFFD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3DE6-71FE-40EB-B0A7-E0FE62F1814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E88C-76E3-47A4-AE99-F8513BFFD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3DE6-71FE-40EB-B0A7-E0FE62F1814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E88C-76E3-47A4-AE99-F8513BFFD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3DE6-71FE-40EB-B0A7-E0FE62F1814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E88C-76E3-47A4-AE99-F8513BFFD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3DE6-71FE-40EB-B0A7-E0FE62F1814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E88C-76E3-47A4-AE99-F8513BFFD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C3DE6-71FE-40EB-B0A7-E0FE62F1814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E88C-76E3-47A4-AE99-F8513BFFD6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Joyful Eastertide ppt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66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부활하신 날에(Ellacomb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1"/>
            <a:ext cx="6553200" cy="533399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주 </a:t>
            </a:r>
            <a:r>
              <a:rPr lang="ko-KR" altLang="en-US" b="1" dirty="0"/>
              <a:t>부활하신 </a:t>
            </a:r>
            <a:r>
              <a:rPr lang="ko-KR" altLang="en-US" b="1" dirty="0" smtClean="0"/>
              <a:t>날에</a:t>
            </a:r>
            <a:r>
              <a:rPr lang="en-US" altLang="ko-KR" b="1" dirty="0" smtClean="0"/>
              <a:t>(</a:t>
            </a:r>
            <a:r>
              <a:rPr lang="en-US" altLang="ko-KR" b="1" dirty="0" err="1" smtClean="0"/>
              <a:t>Ellacombe</a:t>
            </a:r>
            <a:r>
              <a:rPr lang="en-US" altLang="ko-KR" b="1" dirty="0" smtClean="0"/>
              <a:t>) 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4343400" cy="37338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 부활하신 날에 그 소식  퍼지니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뭇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제자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너무 기뻐 곧 뛰어나갔다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그 죽음 권세 이긴 주 돌문을 여시고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주예수 부활하사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큰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기쁨 주셨다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큰 죄를 지는 내가 새생명 얻으니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그 부활 영광속에  한 없는 힘  있다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 예수 음성 속에  참 펑안 있으니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그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기쁜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소리 듣고 다 따라 외쳐라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저 높은 하늘 위애 큰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영광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보이고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 땅에 기쁨 빛이 가득히 찼도다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땅 위애  모든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만물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노래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부르니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 예수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부활하심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기뻐하여라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아멘 아멘 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주 부활하신 날에(Ellacombe)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주 부활하신 날에 </dc:title>
  <dc:creator>FRONT</dc:creator>
  <cp:lastModifiedBy>FRONT</cp:lastModifiedBy>
  <cp:revision>18</cp:revision>
  <dcterms:created xsi:type="dcterms:W3CDTF">2024-03-11T14:47:16Z</dcterms:created>
  <dcterms:modified xsi:type="dcterms:W3CDTF">2025-03-31T22:13:18Z</dcterms:modified>
</cp:coreProperties>
</file>