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111A-6E39-44A4-B5C6-1388B035922C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746B-5BF3-459F-A8F5-2EA4CAC1C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111A-6E39-44A4-B5C6-1388B035922C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746B-5BF3-459F-A8F5-2EA4CAC1C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111A-6E39-44A4-B5C6-1388B035922C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746B-5BF3-459F-A8F5-2EA4CAC1C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111A-6E39-44A4-B5C6-1388B035922C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746B-5BF3-459F-A8F5-2EA4CAC1C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111A-6E39-44A4-B5C6-1388B035922C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746B-5BF3-459F-A8F5-2EA4CAC1C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111A-6E39-44A4-B5C6-1388B035922C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746B-5BF3-459F-A8F5-2EA4CAC1C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111A-6E39-44A4-B5C6-1388B035922C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746B-5BF3-459F-A8F5-2EA4CAC1C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111A-6E39-44A4-B5C6-1388B035922C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746B-5BF3-459F-A8F5-2EA4CAC1C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111A-6E39-44A4-B5C6-1388B035922C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746B-5BF3-459F-A8F5-2EA4CAC1C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111A-6E39-44A4-B5C6-1388B035922C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746B-5BF3-459F-A8F5-2EA4CAC1C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111A-6E39-44A4-B5C6-1388B035922C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F746B-5BF3-459F-A8F5-2EA4CAC1C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2111A-6E39-44A4-B5C6-1388B035922C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F746B-5BF3-459F-A8F5-2EA4CAC1C0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Joyful Eastertide ppt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66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地よ、声たかく(Lancashire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5943600" cy="60960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地よ、声たかく</a:t>
            </a:r>
            <a:r>
              <a:rPr lang="en-US" b="1" dirty="0" smtClean="0"/>
              <a:t>(Lancashire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371600"/>
            <a:ext cx="3886200" cy="4191000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１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. 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 </a:t>
            </a:r>
            <a:r>
              <a:rPr lang="ja-JP" altLang="en-US" sz="1800" b="1" smtClean="0">
                <a:solidFill>
                  <a:schemeClr val="tx1"/>
                </a:solidFill>
              </a:rPr>
              <a:t>地</a:t>
            </a:r>
            <a:r>
              <a:rPr lang="ja-JP" altLang="en-US" sz="1800" b="1" smtClean="0">
                <a:solidFill>
                  <a:schemeClr val="tx1"/>
                </a:solidFill>
              </a:rPr>
              <a:t>よ、声たかく　告げ知らせよ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とうときイェスの　よみがえりを。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死より命へと　みちびきたもう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主イェスとともに　われら進まん。　</a:t>
            </a:r>
          </a:p>
          <a:p>
            <a:pPr algn="l"/>
            <a:endParaRPr lang="ja-JP" altLang="en-US" sz="18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２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. 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 </a:t>
            </a:r>
            <a:r>
              <a:rPr lang="ja-JP" altLang="en-US" sz="1800" b="1" smtClean="0">
                <a:solidFill>
                  <a:schemeClr val="tx1"/>
                </a:solidFill>
              </a:rPr>
              <a:t>罪</a:t>
            </a:r>
            <a:r>
              <a:rPr lang="ja-JP" altLang="en-US" sz="1800" b="1" smtClean="0">
                <a:solidFill>
                  <a:schemeClr val="tx1"/>
                </a:solidFill>
              </a:rPr>
              <a:t>に打ち勝ち　死をやぶりて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われらの心　解き放つ主。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その勝ち歌こそ　全地に満ちて、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救われしもの　ともに歌う。</a:t>
            </a:r>
          </a:p>
          <a:p>
            <a:pPr algn="l"/>
            <a:endParaRPr lang="ja-JP" altLang="en-US" sz="18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３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.  </a:t>
            </a:r>
            <a:r>
              <a:rPr lang="ja-JP" altLang="en-US" sz="1800" b="1" smtClean="0">
                <a:solidFill>
                  <a:schemeClr val="tx1"/>
                </a:solidFill>
              </a:rPr>
              <a:t>天よ、喜べ、地よ、たたえよ、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造られしもの　声あわせよ。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主のよみがえりの　この日を祝い、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尽きぬ喜び　われらたたえ</a:t>
            </a:r>
            <a:r>
              <a:rPr lang="ja-JP" altLang="en-US" sz="1800" b="1" smtClean="0">
                <a:solidFill>
                  <a:schemeClr val="tx1"/>
                </a:solidFill>
              </a:rPr>
              <a:t>ん</a:t>
            </a:r>
            <a:r>
              <a:rPr lang="ja-JP" altLang="en-US" sz="1800" b="1" smtClean="0">
                <a:solidFill>
                  <a:schemeClr val="tx1"/>
                </a:solidFill>
              </a:rPr>
              <a:t>。</a:t>
            </a:r>
            <a:endParaRPr lang="en-US" altLang="ja-JP" sz="18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地よ、声たかく(Lancashire)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地よ、声たかく Japan</dc:title>
  <dc:creator>FRONT</dc:creator>
  <cp:lastModifiedBy>FRONT</cp:lastModifiedBy>
  <cp:revision>11</cp:revision>
  <dcterms:created xsi:type="dcterms:W3CDTF">2025-03-29T15:52:19Z</dcterms:created>
  <dcterms:modified xsi:type="dcterms:W3CDTF">2025-03-30T21:35:28Z</dcterms:modified>
</cp:coreProperties>
</file>