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E19C-A015-4C6B-8E16-4A47A4EE0A06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EF4D-B732-4653-B78A-AB29E1D6B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E19C-A015-4C6B-8E16-4A47A4EE0A06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EF4D-B732-4653-B78A-AB29E1D6B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E19C-A015-4C6B-8E16-4A47A4EE0A06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EF4D-B732-4653-B78A-AB29E1D6B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E19C-A015-4C6B-8E16-4A47A4EE0A06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EF4D-B732-4653-B78A-AB29E1D6B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E19C-A015-4C6B-8E16-4A47A4EE0A06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EF4D-B732-4653-B78A-AB29E1D6B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E19C-A015-4C6B-8E16-4A47A4EE0A06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EF4D-B732-4653-B78A-AB29E1D6B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E19C-A015-4C6B-8E16-4A47A4EE0A06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EF4D-B732-4653-B78A-AB29E1D6B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E19C-A015-4C6B-8E16-4A47A4EE0A06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EF4D-B732-4653-B78A-AB29E1D6B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E19C-A015-4C6B-8E16-4A47A4EE0A06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EF4D-B732-4653-B78A-AB29E1D6B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E19C-A015-4C6B-8E16-4A47A4EE0A06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EF4D-B732-4653-B78A-AB29E1D6B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E19C-A015-4C6B-8E16-4A47A4EE0A06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EF4D-B732-4653-B78A-AB29E1D6B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DE19C-A015-4C6B-8E16-4A47A4EE0A06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2EF4D-B732-4653-B78A-AB29E1D6B5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ace is enough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の恵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52401"/>
            <a:ext cx="2438400" cy="609600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主</a:t>
            </a:r>
            <a:r>
              <a:rPr lang="ja-JP" altLang="en-US" b="1"/>
              <a:t>の</a:t>
            </a:r>
            <a:r>
              <a:rPr lang="ko-KR" altLang="en-US" b="1"/>
              <a:t>恵</a:t>
            </a:r>
            <a:r>
              <a:rPr lang="ja-JP" altLang="en-US" b="1" smtClean="0"/>
              <a:t>み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447800"/>
            <a:ext cx="3810000" cy="3886200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偉大な その愛  この心 満たし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自由へと 導かれる  あなたを 離れない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Pre Chorus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あなたの 民と 子と 約束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守られる 主よ</a:t>
            </a:r>
          </a:p>
          <a:p>
            <a:pPr algn="l"/>
            <a:endParaRPr lang="ja-JP" altLang="en-US" sz="1600" b="1" smtClean="0">
              <a:solidFill>
                <a:srgbClr val="FF0000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Your grace is enough</a:t>
            </a: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Your grace is enough</a:t>
            </a: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Your grace is enough for me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偉大な その愛  弱い者 生かし 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救いの歌を与える  あなたを 賛美す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93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主の恵み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恵みは この私に　十分です japan</dc:title>
  <dc:creator>FRONT</dc:creator>
  <cp:lastModifiedBy>FRONT</cp:lastModifiedBy>
  <cp:revision>12</cp:revision>
  <dcterms:created xsi:type="dcterms:W3CDTF">2025-02-28T01:35:03Z</dcterms:created>
  <dcterms:modified xsi:type="dcterms:W3CDTF">2025-03-01T22:15:48Z</dcterms:modified>
</cp:coreProperties>
</file>