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D8FCE-8AA7-4876-976E-BF5B97F898C2}" type="datetimeFigureOut">
              <a:rPr lang="en-US" smtClean="0"/>
              <a:pPr/>
              <a:t>3/3/2025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599E44-C1BF-4F72-ABE6-B2BD7903409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D8FCE-8AA7-4876-976E-BF5B97F898C2}" type="datetimeFigureOut">
              <a:rPr lang="en-US" smtClean="0"/>
              <a:pPr/>
              <a:t>3/3/2025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599E44-C1BF-4F72-ABE6-B2BD7903409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D8FCE-8AA7-4876-976E-BF5B97F898C2}" type="datetimeFigureOut">
              <a:rPr lang="en-US" smtClean="0"/>
              <a:pPr/>
              <a:t>3/3/2025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599E44-C1BF-4F72-ABE6-B2BD7903409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D8FCE-8AA7-4876-976E-BF5B97F898C2}" type="datetimeFigureOut">
              <a:rPr lang="en-US" smtClean="0"/>
              <a:pPr/>
              <a:t>3/3/2025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599E44-C1BF-4F72-ABE6-B2BD7903409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D8FCE-8AA7-4876-976E-BF5B97F898C2}" type="datetimeFigureOut">
              <a:rPr lang="en-US" smtClean="0"/>
              <a:pPr/>
              <a:t>3/3/2025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599E44-C1BF-4F72-ABE6-B2BD7903409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D8FCE-8AA7-4876-976E-BF5B97F898C2}" type="datetimeFigureOut">
              <a:rPr lang="en-US" smtClean="0"/>
              <a:pPr/>
              <a:t>3/3/2025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599E44-C1BF-4F72-ABE6-B2BD7903409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D8FCE-8AA7-4876-976E-BF5B97F898C2}" type="datetimeFigureOut">
              <a:rPr lang="en-US" smtClean="0"/>
              <a:pPr/>
              <a:t>3/3/2025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599E44-C1BF-4F72-ABE6-B2BD7903409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D8FCE-8AA7-4876-976E-BF5B97F898C2}" type="datetimeFigureOut">
              <a:rPr lang="en-US" smtClean="0"/>
              <a:pPr/>
              <a:t>3/3/2025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599E44-C1BF-4F72-ABE6-B2BD7903409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D8FCE-8AA7-4876-976E-BF5B97F898C2}" type="datetimeFigureOut">
              <a:rPr lang="en-US" smtClean="0"/>
              <a:pPr/>
              <a:t>3/3/2025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599E44-C1BF-4F72-ABE6-B2BD7903409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D8FCE-8AA7-4876-976E-BF5B97F898C2}" type="datetimeFigureOut">
              <a:rPr lang="en-US" smtClean="0"/>
              <a:pPr/>
              <a:t>3/3/2025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599E44-C1BF-4F72-ABE6-B2BD7903409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D8FCE-8AA7-4876-976E-BF5B97F898C2}" type="datetimeFigureOut">
              <a:rPr lang="en-US" smtClean="0"/>
              <a:pPr/>
              <a:t>3/3/2025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599E44-C1BF-4F72-ABE6-B2BD7903409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9D8FCE-8AA7-4876-976E-BF5B97F898C2}" type="datetimeFigureOut">
              <a:rPr lang="en-US" smtClean="0"/>
              <a:pPr/>
              <a:t>3/3/2025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599E44-C1BF-4F72-ABE6-B2BD7903409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You raise me up.jpg"/>
          <p:cNvPicPr>
            <a:picLocks noChangeAspect="1"/>
          </p:cNvPicPr>
          <p:nvPr userDrawn="1"/>
        </p:nvPicPr>
        <p:blipFill>
          <a:blip r:embed="rId14" cstate="print">
            <a:lum bright="64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ユーレイズミーアップ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33600" y="152401"/>
            <a:ext cx="4876800" cy="533400"/>
          </a:xfrm>
        </p:spPr>
        <p:txBody>
          <a:bodyPr>
            <a:normAutofit fontScale="90000"/>
          </a:bodyPr>
          <a:lstStyle/>
          <a:p>
            <a:r>
              <a:rPr lang="ja-JP" altLang="en-US" b="1"/>
              <a:t>ユーレイズミーアッ</a:t>
            </a:r>
            <a:r>
              <a:rPr lang="ja-JP" altLang="en-US" b="1" smtClean="0"/>
              <a:t>プ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6800" y="1447800"/>
            <a:ext cx="2743200" cy="3733800"/>
          </a:xfrm>
        </p:spPr>
        <p:txBody>
          <a:bodyPr>
            <a:noAutofit/>
          </a:bodyPr>
          <a:lstStyle/>
          <a:p>
            <a:pPr algn="l"/>
            <a:r>
              <a:rPr lang="ja-JP" altLang="en-US" sz="20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心が疲れた時</a:t>
            </a:r>
          </a:p>
          <a:p>
            <a:pPr algn="l"/>
            <a:r>
              <a:rPr lang="ja-JP" altLang="en-US" sz="20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重荷を背負った時</a:t>
            </a:r>
          </a:p>
          <a:p>
            <a:pPr algn="l"/>
            <a:r>
              <a:rPr lang="ja-JP" altLang="en-US" sz="20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私は立ち止まり待つ</a:t>
            </a:r>
          </a:p>
          <a:p>
            <a:pPr algn="l"/>
            <a:r>
              <a:rPr lang="ja-JP" altLang="en-US" sz="20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主が来てくださるのを</a:t>
            </a:r>
          </a:p>
          <a:p>
            <a:pPr algn="l"/>
            <a:endParaRPr lang="en-US" altLang="ja-JP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altLang="ja-JP" sz="2000" b="1" dirty="0" smtClean="0">
                <a:solidFill>
                  <a:srgbClr val="FF0000"/>
                </a:solidFill>
              </a:rPr>
              <a:t>Ref</a:t>
            </a:r>
            <a:endParaRPr lang="ja-JP" altLang="en-US" sz="2000" b="1" smtClean="0">
              <a:solidFill>
                <a:srgbClr val="FF0000"/>
              </a:solidFill>
            </a:endParaRPr>
          </a:p>
          <a:p>
            <a:pPr algn="l"/>
            <a:r>
              <a:rPr lang="ja-JP" altLang="en-US" sz="2000" b="1" smtClean="0">
                <a:solidFill>
                  <a:srgbClr val="FF0000"/>
                </a:solidFill>
              </a:rPr>
              <a:t>主が支えてくださると</a:t>
            </a:r>
          </a:p>
          <a:p>
            <a:pPr algn="l"/>
            <a:r>
              <a:rPr lang="ja-JP" altLang="en-US" sz="2000" b="1" smtClean="0">
                <a:solidFill>
                  <a:srgbClr val="FF0000"/>
                </a:solidFill>
              </a:rPr>
              <a:t>私は強くなれる</a:t>
            </a:r>
          </a:p>
          <a:p>
            <a:pPr algn="l"/>
            <a:r>
              <a:rPr lang="ja-JP" altLang="en-US" sz="2000" b="1" smtClean="0">
                <a:solidFill>
                  <a:srgbClr val="FF0000"/>
                </a:solidFill>
              </a:rPr>
              <a:t>主が私に力を</a:t>
            </a:r>
          </a:p>
          <a:p>
            <a:pPr algn="l"/>
            <a:r>
              <a:rPr lang="ja-JP" altLang="en-US" sz="2000" b="1" smtClean="0">
                <a:solidFill>
                  <a:srgbClr val="FF0000"/>
                </a:solidFill>
              </a:rPr>
              <a:t>与えてくださるか</a:t>
            </a:r>
            <a:r>
              <a:rPr lang="ja-JP" altLang="en-US" sz="2000" b="1" smtClean="0">
                <a:solidFill>
                  <a:srgbClr val="FF0000"/>
                </a:solidFill>
              </a:rPr>
              <a:t>ら</a:t>
            </a:r>
            <a:endParaRPr lang="en-US" sz="2000" b="1" dirty="0" smtClean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260</TotalTime>
  <Words>76</Words>
  <Application>Microsoft Office PowerPoint</Application>
  <PresentationFormat>On-screen Show (4:3)</PresentationFormat>
  <Paragraphs>11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ユーレイズミーアップ 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ユーレイズミーアップ </dc:title>
  <dc:creator>FRONT</dc:creator>
  <cp:lastModifiedBy>FRONT</cp:lastModifiedBy>
  <cp:revision>10</cp:revision>
  <dcterms:created xsi:type="dcterms:W3CDTF">2025-03-01T23:14:32Z</dcterms:created>
  <dcterms:modified xsi:type="dcterms:W3CDTF">2025-03-03T18:22:17Z</dcterms:modified>
</cp:coreProperties>
</file>