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8579-B2DA-4A18-AE66-9454A316E86E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F8579-B2DA-4A18-AE66-9454A316E86E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22645-9DA5-4C6E-8D00-BD8216EB9C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Creatures of Our God and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42851"/>
            <a:ext cx="7643866" cy="642943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ദൈവത്തിൻ </a:t>
            </a:r>
            <a:r>
              <a:rPr lang="ml-IN" sz="3200" b="1" cap="small" dirty="0"/>
              <a:t>സൃഷ്ടികളെല്ലാം</a:t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736" y="785794"/>
            <a:ext cx="3857652" cy="4154016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ദൈവത്തിൻ സൃഷ്ടികളെല്ലാം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ഉച്ചത്തിൽ ഒപ്പം പാടട്ടെ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 ഹാലേലൂയ്യ!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ചൂടേറും സൂര്യ- രശ്മിയും,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മിന്നുന്ന ചന്ദ്രശോഭയും!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വാഴ്ത്തി പാടാം വാഴ്ത്തി പാടാം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ഹാലേലൂയ്യ ഹാലേലൂയ്യ, ഹാലേലൂ-യ്യ!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ചുറ്റിയടിക്കും വങ്കാറ്റും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വാനിലെ കാർമേഘങ്ങളും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 ഹാലേലൂയ്യ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വാനിലുദിക്കും ചന്ദ്രനും,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രാത്രിയിൻ താരകങ്ങളും,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നിർമ്മല കൊച്ചരുവികൾ,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ദേവനു പാടും ഓളങ്ങൾ,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 ഹാലേലൂയ്യ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മർത്യനു ചൂടേകീടാനായ്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കത്തിയെരിയും അഗ്നിയും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ജീവിക്കും നാൾക-ളെല്ലാമേ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പുഷ്ടി നല്കീടും ഭൂമിയും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 ഹാലേലൂയ്യ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നല്കും പുഷ്പഫലങ്ങൾ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കീർത്തി വാഴ്ത്തിപാടട്ടെ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63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ദൈവത്തിൻ സൃഷ്ടികളെല്ലാം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ദൈവത്തിൻ സൃഷ്ടികളെല്ലാം </dc:title>
  <dc:creator>mary</dc:creator>
  <cp:lastModifiedBy>FRONT</cp:lastModifiedBy>
  <cp:revision>8</cp:revision>
  <dcterms:created xsi:type="dcterms:W3CDTF">2021-07-30T16:03:12Z</dcterms:created>
  <dcterms:modified xsi:type="dcterms:W3CDTF">2025-03-24T17:51:55Z</dcterms:modified>
</cp:coreProperties>
</file>