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3498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6568F-CCFC-437C-95C6-780FC5AEE1C6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8C040-CDB0-4882-9C3C-BEA802391B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All My Labors And Trials Are O'er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ொன்னகர் இன்பத்த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357166"/>
            <a:ext cx="7215238" cy="50006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ta-IN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ta-IN" b="1" dirty="0" smtClean="0">
                <a:solidFill>
                  <a:srgbClr val="FF0000"/>
                </a:solidFill>
              </a:rPr>
              <a:t>பொன்னகர் இன்பத்தை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ta-IN" b="1" dirty="0" smtClean="0"/>
              <a:t/>
            </a:r>
            <a:br>
              <a:rPr lang="ta-IN" b="1" dirty="0" smtClean="0"/>
            </a:br>
            <a:r>
              <a:rPr lang="ta-IN" dirty="0"/>
              <a:t/>
            </a:r>
            <a:br>
              <a:rPr lang="ta-IN" dirty="0"/>
            </a:br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1214422"/>
            <a:ext cx="5786478" cy="4210064"/>
          </a:xfrm>
        </p:spPr>
        <p:txBody>
          <a:bodyPr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பொன்னகர் இன்பத்தைப் பெற்றிடுவோம்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துன்பமும் துக்கமும்  மாறியே போம்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நன்மைச் சொரூபியை தரிசிப்போம்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நீடுழி காலம்  பேரின்பமுண்டாம்.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பேரின்பமாம், பூரிப்புண்டாம்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பேரின்பமாம், பூரிப்புண்டாம்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மேலுலகில் அவர் சந்நிதியில்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மேலான வாழ்வு பேரின்பமுண்டாம்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மாட்சிமையான காருணியத்தால்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மோட்ச ஆனந்தத்தை அடையுங்கால்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சாட்சாத் நல் மீட்பரை நோக்குவதால்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நீடூழி காலம் பேரின்பமுண்டாம்.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அன்பராம் இஷ்டரைக் கண்டுகொள்வோம்,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இன்ப மா வாரியில் மூழ்கிடுவோம்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என்றைக்கும் இயேசுவை ஸ்தோத்திரிப்போம்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நீடூழி காலம் பேரின்பமுண்டாம்.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55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 பொன்னகர் இன்பத்தை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பேரின்பமாம், பூரிப்புண்டாம்  </dc:title>
  <dc:creator>mary</dc:creator>
  <cp:lastModifiedBy>FRONT</cp:lastModifiedBy>
  <cp:revision>6</cp:revision>
  <dcterms:created xsi:type="dcterms:W3CDTF">2022-03-28T14:02:44Z</dcterms:created>
  <dcterms:modified xsi:type="dcterms:W3CDTF">2025-03-19T15:07:53Z</dcterms:modified>
</cp:coreProperties>
</file>