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BD2F4-8B54-47C7-BCDA-9995FF7D718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2229-E00C-4220-AA74-3C88E97069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राजा परमेश्वरको सृष्ट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81000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hi-IN" sz="3600" dirty="0" smtClean="0"/>
              <a:t> </a:t>
            </a:r>
            <a:r>
              <a:rPr lang="hi-IN" sz="3600" b="1" dirty="0" smtClean="0"/>
              <a:t>राजा परमेश्वरको सृष्टि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5638800" cy="4648200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राजा परमेश्वरको सृष्टि, स्वरले आफ्नो राग उचाली गाऊ स्तुति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हल्लेलूयाह, हे किरण घामको जस्तो सुन, आकाशमा चाँदीजस्तो जून.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को.</a:t>
            </a:r>
            <a:br>
              <a:rPr lang="hi-IN" sz="1400" b="1" dirty="0" smtClean="0">
                <a:solidFill>
                  <a:srgbClr val="FF0000"/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गाऊ स्तुति, उनको स्तुति हल्लेलूयाह, हल्लेलूयाह, हल्लेलूयाह.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हे हावा, जोरमा सामर्थी आकाशको बादल, हे तिमी गाऊ स्तुति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बिहानको ज्योति, स्तुति गाऊ बेलुका, चम्की खूब कराऊ, हल्लेलूयाह.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हे सफा धारा, बग्दै गाऊ, प्रभुले सुनुन्‌ राग बजाऊ, गाऊ स्तुति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हे आगो, मालिक, चम्किलो उज्यालो दिने मान्छेको, हल्लेलूयाह.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सब नम्र मनका गर राग, माफ दिई लेऊ आफ्नो भाग, गाऊ स्तुति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हे दुःख सहनेहरू हो, शरण र आशा उनमा हो, हल्लेलूयाह.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५. हे मरण, दिन्छ जो विश्राम जब गरिसक्यो हाम्रो काम, गाऊ स्तुति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ईश्वरको बालक, स्वर्गलाई देखाउँछौ बाटो येशूकै, हल्लेलूयाह.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६. सब थोकले गाऊन्‌ धन्यवाद, दीन भई गरून्‌ सधैँ याद, गाऊ स्तुति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पितालाई स्तुति, पुत्रलाई, आत्मालाई पनि गाऊ जय हल्लेलूयाह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राजा परमेश्वरको सृष्टि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राजा परमेश्वरको सृष्टि स्वरले आफ्नो राग उचाली nepal</dc:title>
  <dc:creator>FRONT</dc:creator>
  <cp:lastModifiedBy>FRONT</cp:lastModifiedBy>
  <cp:revision>10</cp:revision>
  <dcterms:created xsi:type="dcterms:W3CDTF">2025-03-21T23:34:29Z</dcterms:created>
  <dcterms:modified xsi:type="dcterms:W3CDTF">2025-03-22T23:49:53Z</dcterms:modified>
</cp:coreProperties>
</file>