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5826-FBBC-4EAE-955D-F7FB1D9C498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EF8B-96B5-477A-BE1A-89C1CE5FC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5826-FBBC-4EAE-955D-F7FB1D9C498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EF8B-96B5-477A-BE1A-89C1CE5FC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5826-FBBC-4EAE-955D-F7FB1D9C498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EF8B-96B5-477A-BE1A-89C1CE5FC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5826-FBBC-4EAE-955D-F7FB1D9C498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EF8B-96B5-477A-BE1A-89C1CE5FC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5826-FBBC-4EAE-955D-F7FB1D9C498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EF8B-96B5-477A-BE1A-89C1CE5FC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5826-FBBC-4EAE-955D-F7FB1D9C498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EF8B-96B5-477A-BE1A-89C1CE5FC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5826-FBBC-4EAE-955D-F7FB1D9C498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EF8B-96B5-477A-BE1A-89C1CE5FC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5826-FBBC-4EAE-955D-F7FB1D9C498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EF8B-96B5-477A-BE1A-89C1CE5FC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5826-FBBC-4EAE-955D-F7FB1D9C498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EF8B-96B5-477A-BE1A-89C1CE5FC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5826-FBBC-4EAE-955D-F7FB1D9C498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EF8B-96B5-477A-BE1A-89C1CE5FC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5826-FBBC-4EAE-955D-F7FB1D9C498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EF8B-96B5-477A-BE1A-89C1CE5FC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75826-FBBC-4EAE-955D-F7FB1D9C498C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6EF8B-96B5-477A-BE1A-89C1CE5FC7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기쁜 소식을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Несите эту весть везд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334000" cy="380999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Несите эту весть </a:t>
            </a:r>
            <a:r>
              <a:rPr lang="az-Cyrl-AZ" b="1" dirty="0" smtClean="0"/>
              <a:t>везде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4114800" cy="4114800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Несите эту весть везде, где люди есть,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Где видите в сердцах сомненье, скорбь и страх.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Пусть каждый, кто живёт, с восторгом воспоёт: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Дух Божий к нам пришёл!</a:t>
            </a:r>
          </a:p>
          <a:p>
            <a:pPr algn="l"/>
            <a:endParaRPr lang="ru-RU" sz="10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Дух Божий к нам пришёл! 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Дух Божий к нам пришёл! 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Спаситель обещал, и в мир Его послал.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Несите ж эту весть везде, где люди есть: 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Дух Божий к нам пришёл!</a:t>
            </a:r>
          </a:p>
          <a:p>
            <a:pPr algn="l"/>
            <a:endParaRPr lang="ru-RU" sz="10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Уходит ночи тьма, Восток горит зарёй,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Раскрылася тюрьма – свобода пред тобой;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Для сердца и ума сияет свет иной: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Дух Божий к нам пришёл!</a:t>
            </a:r>
          </a:p>
          <a:p>
            <a:pPr algn="l"/>
            <a:endParaRPr lang="ru-RU" sz="10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Могучий Царь царей в лучах любви Своей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Целительный бальзам несёт для всех людей,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И слышим здесь и там поют смелей, дружней: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Дух Божий к нам пришёл!</a:t>
            </a:r>
          </a:p>
          <a:p>
            <a:pPr algn="l"/>
            <a:endParaRPr lang="ru-RU" sz="10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О, дивная любовь! Нет подходящих слов,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Чтоб смертным рассказать, как может благодать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Отверженных рабов на высоту поднять: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Дух Божий к нам пришёл!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165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Несите эту весть везде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Несите эту весть везде RUSSIAN</dc:title>
  <dc:creator>FRONT</dc:creator>
  <cp:lastModifiedBy>FRONT</cp:lastModifiedBy>
  <cp:revision>4</cp:revision>
  <dcterms:created xsi:type="dcterms:W3CDTF">2025-03-10T16:36:41Z</dcterms:created>
  <dcterms:modified xsi:type="dcterms:W3CDTF">2025-03-14T13:43:00Z</dcterms:modified>
</cp:coreProperties>
</file>