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7A058-4125-4940-90EC-D94C017340AF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65E1F-56B9-485E-BA2A-4F37FDB98B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огда беда в мои стучится две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620000" cy="5334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Когда беда в мои стучится двери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447800"/>
            <a:ext cx="3810000" cy="37338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беда в мои стучится двери,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Печаль и боль как горы предо мной.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жду Тебя в тиши и твердо верю,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Ты придешь и дашь душе покой.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Мне крылья дал, лечу я над землею,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Меня поднял, стою я на скале.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Я силен в Твоих руках могучих,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 все смогу я только лишь в Тебе.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Вся наша жизнь – тревоги и волненья,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Сердца людей объяты суетой.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лишь в Тебе найду я утешенье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ничего не убоюсь с Тобой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99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Когда беда в мои стучится двери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 даешь мне силы подняться russia</dc:title>
  <dc:creator>FRONT</dc:creator>
  <cp:lastModifiedBy>FRONT</cp:lastModifiedBy>
  <cp:revision>6</cp:revision>
  <dcterms:created xsi:type="dcterms:W3CDTF">2025-03-01T23:04:12Z</dcterms:created>
  <dcterms:modified xsi:type="dcterms:W3CDTF">2025-03-03T19:18:09Z</dcterms:modified>
</cp:coreProperties>
</file>