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F262A-7C6C-4656-BA8B-4490F8022022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68676-3A0B-4AAF-BD70-D79D7B6DCF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F262A-7C6C-4656-BA8B-4490F8022022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68676-3A0B-4AAF-BD70-D79D7B6DCF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F262A-7C6C-4656-BA8B-4490F8022022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68676-3A0B-4AAF-BD70-D79D7B6DCF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F262A-7C6C-4656-BA8B-4490F8022022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68676-3A0B-4AAF-BD70-D79D7B6DCF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F262A-7C6C-4656-BA8B-4490F8022022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68676-3A0B-4AAF-BD70-D79D7B6DCF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F262A-7C6C-4656-BA8B-4490F8022022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68676-3A0B-4AAF-BD70-D79D7B6DCF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F262A-7C6C-4656-BA8B-4490F8022022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68676-3A0B-4AAF-BD70-D79D7B6DCF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F262A-7C6C-4656-BA8B-4490F8022022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68676-3A0B-4AAF-BD70-D79D7B6DCF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F262A-7C6C-4656-BA8B-4490F8022022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68676-3A0B-4AAF-BD70-D79D7B6DCF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F262A-7C6C-4656-BA8B-4490F8022022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68676-3A0B-4AAF-BD70-D79D7B6DCF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F262A-7C6C-4656-BA8B-4490F8022022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68676-3A0B-4AAF-BD70-D79D7B6DCF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1F262A-7C6C-4656-BA8B-4490F8022022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A68676-3A0B-4AAF-BD70-D79D7B6DCF9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You raise me up.jpg"/>
          <p:cNvPicPr>
            <a:picLocks noChangeAspect="1"/>
          </p:cNvPicPr>
          <p:nvPr userDrawn="1"/>
        </p:nvPicPr>
        <p:blipFill>
          <a:blip r:embed="rId14" cstate="print">
            <a:lum bright="6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U tilt mij 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0400" y="152401"/>
            <a:ext cx="2743200" cy="380999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U tilt </a:t>
            </a:r>
            <a:r>
              <a:rPr lang="en-US" b="1" dirty="0" err="1"/>
              <a:t>mij</a:t>
            </a:r>
            <a:r>
              <a:rPr lang="en-US" b="1" dirty="0"/>
              <a:t> </a:t>
            </a:r>
            <a:r>
              <a:rPr lang="en-US" b="1" dirty="0" smtClean="0"/>
              <a:t>op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1066800"/>
            <a:ext cx="4876800" cy="3962400"/>
          </a:xfrm>
        </p:spPr>
        <p:txBody>
          <a:bodyPr>
            <a:noAutofit/>
          </a:bodyPr>
          <a:lstStyle/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 voert mijn weg door diepe duist`re dalen,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zwaar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mijn hart,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door zorgen overmand.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 ben ik stil, en wacht hier in de stilte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tot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daar bent,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reikt Uw vaderhand.</a:t>
            </a:r>
          </a:p>
          <a:p>
            <a:pPr algn="l"/>
            <a:endParaRPr lang="nl-N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800" b="1" dirty="0" smtClean="0">
                <a:solidFill>
                  <a:srgbClr val="FF0000"/>
                </a:solidFill>
              </a:rPr>
              <a:t>Refr.:</a:t>
            </a:r>
          </a:p>
          <a:p>
            <a:pPr algn="l"/>
            <a:r>
              <a:rPr lang="nl-NL" sz="1800" b="1" dirty="0" smtClean="0">
                <a:solidFill>
                  <a:srgbClr val="FF0000"/>
                </a:solidFill>
              </a:rPr>
              <a:t>U </a:t>
            </a:r>
            <a:r>
              <a:rPr lang="nl-NL" sz="1800" b="1" dirty="0" smtClean="0">
                <a:solidFill>
                  <a:srgbClr val="FF0000"/>
                </a:solidFill>
              </a:rPr>
              <a:t>heft </a:t>
            </a:r>
            <a:r>
              <a:rPr lang="nl-NL" sz="1800" b="1" dirty="0" smtClean="0">
                <a:solidFill>
                  <a:srgbClr val="FF0000"/>
                </a:solidFill>
              </a:rPr>
              <a:t>mij </a:t>
            </a:r>
            <a:r>
              <a:rPr lang="nl-NL" sz="1800" b="1" dirty="0" smtClean="0">
                <a:solidFill>
                  <a:srgbClr val="FF0000"/>
                </a:solidFill>
              </a:rPr>
              <a:t>op, </a:t>
            </a:r>
            <a:r>
              <a:rPr lang="nl-NL" sz="1800" b="1" dirty="0" smtClean="0">
                <a:solidFill>
                  <a:srgbClr val="FF0000"/>
                </a:solidFill>
              </a:rPr>
              <a:t>zodat ik </a:t>
            </a:r>
            <a:r>
              <a:rPr lang="nl-NL" sz="1800" b="1" dirty="0" smtClean="0">
                <a:solidFill>
                  <a:srgbClr val="FF0000"/>
                </a:solidFill>
              </a:rPr>
              <a:t>sta op bergen.</a:t>
            </a:r>
            <a:endParaRPr lang="nl-NL" sz="1800" b="1" dirty="0" smtClean="0">
              <a:solidFill>
                <a:srgbClr val="FF0000"/>
              </a:solidFill>
            </a:endParaRPr>
          </a:p>
          <a:p>
            <a:pPr algn="l"/>
            <a:r>
              <a:rPr lang="nl-NL" sz="1800" b="1" dirty="0" smtClean="0">
                <a:solidFill>
                  <a:srgbClr val="FF0000"/>
                </a:solidFill>
              </a:rPr>
              <a:t>U heft</a:t>
            </a:r>
            <a:r>
              <a:rPr lang="nl-NL" sz="1800" b="1" dirty="0" smtClean="0">
                <a:solidFill>
                  <a:srgbClr val="FF0000"/>
                </a:solidFill>
              </a:rPr>
              <a:t> </a:t>
            </a:r>
            <a:r>
              <a:rPr lang="nl-NL" sz="1800" b="1" dirty="0" smtClean="0">
                <a:solidFill>
                  <a:srgbClr val="FF0000"/>
                </a:solidFill>
              </a:rPr>
              <a:t>mij </a:t>
            </a:r>
            <a:r>
              <a:rPr lang="nl-NL" sz="1800" b="1" dirty="0" smtClean="0">
                <a:solidFill>
                  <a:srgbClr val="FF0000"/>
                </a:solidFill>
              </a:rPr>
              <a:t>op, </a:t>
            </a:r>
            <a:r>
              <a:rPr lang="nl-NL" sz="1800" b="1" dirty="0" smtClean="0">
                <a:solidFill>
                  <a:srgbClr val="FF0000"/>
                </a:solidFill>
              </a:rPr>
              <a:t>ja dwars door stormen heen.</a:t>
            </a:r>
          </a:p>
          <a:p>
            <a:pPr algn="l"/>
            <a:r>
              <a:rPr lang="nl-NL" sz="1800" b="1" dirty="0" smtClean="0">
                <a:solidFill>
                  <a:srgbClr val="FF0000"/>
                </a:solidFill>
              </a:rPr>
              <a:t>Ik ben sterk, Gij draagt mij op Uw schouders.</a:t>
            </a:r>
          </a:p>
          <a:p>
            <a:pPr algn="l"/>
            <a:r>
              <a:rPr lang="nl-NL" sz="1800" b="1" dirty="0" smtClean="0">
                <a:solidFill>
                  <a:srgbClr val="FF0000"/>
                </a:solidFill>
              </a:rPr>
              <a:t>U heft </a:t>
            </a:r>
            <a:r>
              <a:rPr lang="nl-NL" sz="1800" b="1" dirty="0" smtClean="0">
                <a:solidFill>
                  <a:srgbClr val="FF0000"/>
                </a:solidFill>
              </a:rPr>
              <a:t>mij </a:t>
            </a:r>
            <a:r>
              <a:rPr lang="nl-NL" sz="1800" b="1" dirty="0" smtClean="0">
                <a:solidFill>
                  <a:srgbClr val="FF0000"/>
                </a:solidFill>
              </a:rPr>
              <a:t>op</a:t>
            </a:r>
            <a:r>
              <a:rPr lang="nl-NL" sz="1800" b="1" dirty="0" smtClean="0">
                <a:solidFill>
                  <a:srgbClr val="FF0000"/>
                </a:solidFill>
              </a:rPr>
              <a:t>, </a:t>
            </a:r>
            <a:r>
              <a:rPr lang="nl-NL" sz="1800" b="1" dirty="0" smtClean="0">
                <a:solidFill>
                  <a:srgbClr val="FF0000"/>
                </a:solidFill>
              </a:rPr>
              <a:t>ik voel </a:t>
            </a:r>
            <a:r>
              <a:rPr lang="nl-NL" sz="1800" b="1" dirty="0" smtClean="0">
                <a:solidFill>
                  <a:srgbClr val="FF0000"/>
                </a:solidFill>
              </a:rPr>
              <a:t>me </a:t>
            </a:r>
            <a:r>
              <a:rPr lang="nl-NL" sz="1800" b="1" dirty="0" smtClean="0">
                <a:solidFill>
                  <a:srgbClr val="FF0000"/>
                </a:solidFill>
              </a:rPr>
              <a:t>niet alleen.</a:t>
            </a:r>
          </a:p>
          <a:p>
            <a:pPr algn="l"/>
            <a:endParaRPr lang="nl-N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 neemt mijn hand als ik dreig weg te zinken.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 neemt mijn hand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trekt mij naar omhoog.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 hoor Uw stem vol liefde en vertrouwen.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Gij voert mij mee tot aan de hemelboog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129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U tilt mij op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 tilt mij op dutch</dc:title>
  <dc:creator>FRONT</dc:creator>
  <cp:lastModifiedBy>FRONT</cp:lastModifiedBy>
  <cp:revision>13</cp:revision>
  <dcterms:created xsi:type="dcterms:W3CDTF">2025-03-04T22:42:15Z</dcterms:created>
  <dcterms:modified xsi:type="dcterms:W3CDTF">2025-03-05T17:23:39Z</dcterms:modified>
</cp:coreProperties>
</file>