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A6E5-E0D3-4372-BDD3-5A7C9024BF8F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8E11-8C65-42C6-A886-B45EFDBC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A6E5-E0D3-4372-BDD3-5A7C9024BF8F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8E11-8C65-42C6-A886-B45EFDBC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A6E5-E0D3-4372-BDD3-5A7C9024BF8F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8E11-8C65-42C6-A886-B45EFDBC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A6E5-E0D3-4372-BDD3-5A7C9024BF8F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8E11-8C65-42C6-A886-B45EFDBC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A6E5-E0D3-4372-BDD3-5A7C9024BF8F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8E11-8C65-42C6-A886-B45EFDBC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A6E5-E0D3-4372-BDD3-5A7C9024BF8F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8E11-8C65-42C6-A886-B45EFDBC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A6E5-E0D3-4372-BDD3-5A7C9024BF8F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8E11-8C65-42C6-A886-B45EFDBC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A6E5-E0D3-4372-BDD3-5A7C9024BF8F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8E11-8C65-42C6-A886-B45EFDBC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A6E5-E0D3-4372-BDD3-5A7C9024BF8F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8E11-8C65-42C6-A886-B45EFDBC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A6E5-E0D3-4372-BDD3-5A7C9024BF8F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8E11-8C65-42C6-A886-B45EFDBC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A6E5-E0D3-4372-BDD3-5A7C9024BF8F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68E11-8C65-42C6-A886-B45EFDBCB1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3A6E5-E0D3-4372-BDD3-5A7C9024BF8F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68E11-8C65-42C6-A886-B45EFDBCB1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raise me up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 me levant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52400"/>
            <a:ext cx="35052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Tu</a:t>
            </a:r>
            <a:r>
              <a:rPr lang="en-US" b="1" dirty="0" smtClean="0"/>
              <a:t> me </a:t>
            </a:r>
            <a:r>
              <a:rPr lang="en-US" b="1" dirty="0" err="1" smtClean="0"/>
              <a:t>levantas</a:t>
            </a:r>
            <a:r>
              <a:rPr lang="en-US" b="1" dirty="0" smtClean="0"/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914400"/>
            <a:ext cx="2743200" cy="3505200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Si estoy cansada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y débil por mis cargas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Y siento que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en la angustia me perdí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Aun así te espero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en el silencio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Sabiendo que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regresarás por </a:t>
            </a:r>
            <a:r>
              <a:rPr lang="es-ES" sz="1600" b="1" dirty="0" smtClean="0">
                <a:solidFill>
                  <a:schemeClr val="tx1"/>
                </a:solidFill>
              </a:rPr>
              <a:t>mí.</a:t>
            </a:r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Tú me levantas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sobre las montañas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Tú me levantas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en la tempestad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Fuerte soy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si estoy sobre tus hombros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Tú me levantas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cada día </a:t>
            </a:r>
            <a:r>
              <a:rPr lang="es-ES" sz="1600" b="1" dirty="0" smtClean="0">
                <a:solidFill>
                  <a:srgbClr val="FF0000"/>
                </a:solidFill>
              </a:rPr>
              <a:t>más.</a:t>
            </a:r>
            <a:endParaRPr lang="es-ES" sz="1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59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 me levantas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Tú me levanta spanish</dc:title>
  <dc:creator>FRONT</dc:creator>
  <cp:lastModifiedBy>FRONT</cp:lastModifiedBy>
  <cp:revision>7</cp:revision>
  <dcterms:created xsi:type="dcterms:W3CDTF">2025-03-01T22:59:30Z</dcterms:created>
  <dcterms:modified xsi:type="dcterms:W3CDTF">2025-03-04T17:29:11Z</dcterms:modified>
</cp:coreProperties>
</file>