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4F71-11DA-42FF-8207-A13B50840674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3885-C055-41AC-B1CF-0DA1D66CEC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ma rid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00400" cy="5334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ma </a:t>
            </a:r>
            <a:r>
              <a:rPr lang="en-US" b="1" dirty="0" err="1" smtClean="0"/>
              <a:t>ridici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5105400" cy="4038600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sunt căzut și sufletul-mi tânjește,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Probleme vin și inima mi-e grea,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Stau nemișcat, aștept doar în tăcere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Tu să vii să-mi stai alăturea.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Tu mă ridici, să pot să stau pe munte.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Tu mă ridici, să pot umbla-n furtuni.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Pe-ai Tăi umeri,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Doamne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</a:rPr>
              <a:t>sunt </a:t>
            </a:r>
            <a:r>
              <a:rPr lang="vi-VN" sz="2000" b="1" dirty="0" smtClean="0">
                <a:solidFill>
                  <a:srgbClr val="FF0000"/>
                </a:solidFill>
              </a:rPr>
              <a:t>puternic,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Că mă ridici mai mult decât pot fi.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este nici un suflet fără doruri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Obos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ită inima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bate greu.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când Tu vii și sunt plin de mirare,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văd pentr-un moment în veșnicii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ma ridici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ma ridici  romania</dc:title>
  <dc:creator>FRONT</dc:creator>
  <cp:lastModifiedBy>FRONT</cp:lastModifiedBy>
  <cp:revision>10</cp:revision>
  <dcterms:created xsi:type="dcterms:W3CDTF">2025-03-04T22:42:55Z</dcterms:created>
  <dcterms:modified xsi:type="dcterms:W3CDTF">2025-03-07T17:33:38Z</dcterms:modified>
</cp:coreProperties>
</file>