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9A4E5-E19B-44A7-9AA4-0D5F00894C5D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E157A-485B-4A68-913C-64E180E19B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erőt ads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76199"/>
            <a:ext cx="3352800" cy="609601"/>
          </a:xfrm>
        </p:spPr>
        <p:txBody>
          <a:bodyPr>
            <a:noAutofit/>
          </a:bodyPr>
          <a:lstStyle/>
          <a:p>
            <a:r>
              <a:rPr lang="hu-HU" sz="4800" b="1" dirty="0"/>
              <a:t>Te erőt </a:t>
            </a:r>
            <a:r>
              <a:rPr lang="hu-HU" sz="4800" b="1" dirty="0" smtClean="0"/>
              <a:t>adsz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90600"/>
            <a:ext cx="4648200" cy="4419600"/>
          </a:xfrm>
        </p:spPr>
        <p:txBody>
          <a:bodyPr>
            <a:noAutofit/>
          </a:bodyPr>
          <a:lstStyle/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 szívem fáj és kétely lakik bennem,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csüggedés oly közel jön hozzám,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Én várok rád s te mellém ülsz a csendben,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Megvigasztalsz a jelenléteddel.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hu-HU" sz="20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Te erőt adsz, ha megfárad a lelkem,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Erőd adod, velem vagy, nem hagysz el.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Felemelsz, s tovább viszel az úton,</a:t>
            </a:r>
          </a:p>
          <a:p>
            <a:pPr algn="l"/>
            <a:r>
              <a:rPr lang="hu-HU" sz="2000" b="1" dirty="0" smtClean="0">
                <a:solidFill>
                  <a:srgbClr val="FF0000"/>
                </a:solidFill>
              </a:rPr>
              <a:t>Te erőt adsz, mely nem fogy el sosem.</a:t>
            </a:r>
          </a:p>
          <a:p>
            <a:pPr algn="l"/>
            <a:endParaRPr lang="hu-H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szívem már csak nálad lelhet békét,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élhetek Tenélküled tovább.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Nézlek és lelkem megtelik csodával,</a:t>
            </a:r>
          </a:p>
          <a:p>
            <a:pPr algn="l"/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életem fényed ragyogja át</a:t>
            </a:r>
            <a:r>
              <a:rPr lang="hu-H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95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 erőt adsz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erőt adsz HUNGARY</dc:title>
  <dc:creator>FRONT</dc:creator>
  <cp:lastModifiedBy>FRONT</cp:lastModifiedBy>
  <cp:revision>7</cp:revision>
  <dcterms:created xsi:type="dcterms:W3CDTF">2025-03-04T23:01:19Z</dcterms:created>
  <dcterms:modified xsi:type="dcterms:W3CDTF">2025-03-08T18:00:58Z</dcterms:modified>
</cp:coreProperties>
</file>