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50B69-C8D4-4321-8C3E-108418E8168E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AF26A-986E-4EB6-9A68-3C7F904884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an ihalad kang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7356" y="142853"/>
            <a:ext cx="5429288" cy="500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Tanan</a:t>
            </a:r>
            <a:r>
              <a:rPr lang="en-US" b="1" dirty="0" smtClean="0"/>
              <a:t> </a:t>
            </a:r>
            <a:r>
              <a:rPr lang="en-US" b="1" dirty="0" err="1"/>
              <a:t>ihalad</a:t>
            </a:r>
            <a:r>
              <a:rPr lang="en-US" b="1" dirty="0"/>
              <a:t> </a:t>
            </a:r>
            <a:r>
              <a:rPr lang="en-US" b="1" dirty="0" err="1"/>
              <a:t>kang</a:t>
            </a:r>
            <a:r>
              <a:rPr lang="en-US" b="1" dirty="0"/>
              <a:t> </a:t>
            </a:r>
            <a:r>
              <a:rPr lang="en-US" b="1" dirty="0" smtClean="0"/>
              <a:t>Jesus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7929618" cy="492922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ihalad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Jesus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Tibuok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pagkatawo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buhat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sinultihan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Tanang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adlaw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Iya</a:t>
            </a:r>
            <a:r>
              <a:rPr lang="en-US" sz="2000" b="1" dirty="0" smtClean="0">
                <a:solidFill>
                  <a:schemeClr val="tx1"/>
                </a:solidFill>
              </a:rPr>
              <a:t> man.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ihalad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Jesus,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Tanang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adlaw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man. x2)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Kamot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magbuhat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Mata </a:t>
            </a:r>
            <a:r>
              <a:rPr lang="en-US" sz="2000" b="1" dirty="0" err="1" smtClean="0">
                <a:solidFill>
                  <a:schemeClr val="tx1"/>
                </a:solidFill>
              </a:rPr>
              <a:t>magtutok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Jesus.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Ngabil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pagdayeg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Ngabil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pagdayeg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x2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Garbo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katawban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dungog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Apan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dulaan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lang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hinimo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abog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saligan</a:t>
            </a:r>
            <a:r>
              <a:rPr lang="en-US" sz="2000" b="1" dirty="0" smtClean="0">
                <a:solidFill>
                  <a:schemeClr val="tx1"/>
                </a:solidFill>
              </a:rPr>
              <a:t>. x2)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Sukad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err="1" smtClean="0">
                <a:solidFill>
                  <a:schemeClr val="tx1"/>
                </a:solidFill>
              </a:rPr>
              <a:t>’y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gitutokan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’ nay </a:t>
            </a:r>
            <a:r>
              <a:rPr lang="en-US" sz="2000" b="1" dirty="0" err="1" smtClean="0">
                <a:solidFill>
                  <a:schemeClr val="tx1"/>
                </a:solidFill>
              </a:rPr>
              <a:t>laing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gitagad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Panan-awon’s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espiritu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Nagtutok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gilansang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</a:t>
            </a:r>
            <a:r>
              <a:rPr lang="en-US" sz="2000" b="1" dirty="0" smtClean="0">
                <a:solidFill>
                  <a:schemeClr val="tx1"/>
                </a:solidFill>
              </a:rPr>
              <a:t> Jesus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Nagtutok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gilansang</a:t>
            </a:r>
            <a:r>
              <a:rPr lang="en-US" sz="2000" b="1" dirty="0" smtClean="0">
                <a:solidFill>
                  <a:schemeClr val="tx1"/>
                </a:solidFill>
              </a:rPr>
              <a:t>. x2)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127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Tanan ihalad kang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Tanan ihalad kang Jesus </dc:title>
  <dc:creator>mary</dc:creator>
  <cp:lastModifiedBy>FRONT</cp:lastModifiedBy>
  <cp:revision>10</cp:revision>
  <dcterms:created xsi:type="dcterms:W3CDTF">2020-12-18T15:18:19Z</dcterms:created>
  <dcterms:modified xsi:type="dcterms:W3CDTF">2025-03-13T01:06:56Z</dcterms:modified>
</cp:coreProperties>
</file>