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D21B-66FD-48EA-9A09-2F364439FC3C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598C5-F9D9-4BD1-B4F9-574A36B3A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D21B-66FD-48EA-9A09-2F364439FC3C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598C5-F9D9-4BD1-B4F9-574A36B3A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D21B-66FD-48EA-9A09-2F364439FC3C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598C5-F9D9-4BD1-B4F9-574A36B3A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D21B-66FD-48EA-9A09-2F364439FC3C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598C5-F9D9-4BD1-B4F9-574A36B3A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D21B-66FD-48EA-9A09-2F364439FC3C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598C5-F9D9-4BD1-B4F9-574A36B3A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D21B-66FD-48EA-9A09-2F364439FC3C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598C5-F9D9-4BD1-B4F9-574A36B3A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D21B-66FD-48EA-9A09-2F364439FC3C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598C5-F9D9-4BD1-B4F9-574A36B3A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D21B-66FD-48EA-9A09-2F364439FC3C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598C5-F9D9-4BD1-B4F9-574A36B3A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D21B-66FD-48EA-9A09-2F364439FC3C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598C5-F9D9-4BD1-B4F9-574A36B3A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D21B-66FD-48EA-9A09-2F364439FC3C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598C5-F9D9-4BD1-B4F9-574A36B3A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D21B-66FD-48EA-9A09-2F364439FC3C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598C5-F9D9-4BD1-B4F9-574A36B3A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AD21B-66FD-48EA-9A09-2F364439FC3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598C5-F9D9-4BD1-B4F9-574A36B3AE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ace is enough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 grâce me suff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14800" cy="304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Ta </a:t>
            </a:r>
            <a:r>
              <a:rPr lang="en-US" b="1" dirty="0" err="1"/>
              <a:t>grâce</a:t>
            </a:r>
            <a:r>
              <a:rPr lang="en-US" b="1" dirty="0"/>
              <a:t> me </a:t>
            </a:r>
            <a:r>
              <a:rPr lang="en-US" b="1" dirty="0" err="1" smtClean="0"/>
              <a:t>suffit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1000"/>
            <a:ext cx="3810000" cy="3962400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Dieu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grâce me suffit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grande est ta fidélité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convaincs le cœur du pécheur agité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 tu nous conduis 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 les eaux paisibles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rien ne peut nous séparer</a:t>
            </a:r>
          </a:p>
          <a:p>
            <a:pPr algn="l"/>
            <a:endParaRPr lang="fr-FR" sz="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err="1" smtClean="0">
                <a:solidFill>
                  <a:srgbClr val="FF0000"/>
                </a:solidFill>
              </a:rPr>
              <a:t>Pre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Alors souvient toi de ton peuple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Et de tous tes enfants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Souvient toi de toutes tes promesses</a:t>
            </a:r>
          </a:p>
          <a:p>
            <a:pPr algn="l"/>
            <a:endParaRPr lang="fr-FR" sz="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Ta grâce me suffit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Ta grâce me suffit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Ta grâce me suffit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Chaque jour</a:t>
            </a:r>
          </a:p>
          <a:p>
            <a:pPr algn="l"/>
            <a:endParaRPr lang="fr-FR" sz="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grand et juste est ton amour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nous sommes faibles 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nous rends forts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Guidés par Toi nous chantons 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Tous ton salut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Tu nous conduiras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encore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99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 grâce me suffit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 grâce me suffit french</dc:title>
  <dc:creator>FRONT</dc:creator>
  <cp:lastModifiedBy>FRONT</cp:lastModifiedBy>
  <cp:revision>7</cp:revision>
  <dcterms:created xsi:type="dcterms:W3CDTF">2025-02-28T01:08:50Z</dcterms:created>
  <dcterms:modified xsi:type="dcterms:W3CDTF">2025-03-01T15:14:49Z</dcterms:modified>
</cp:coreProperties>
</file>