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7DAE3-3281-4A04-BEB4-D3D1A6733A1E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B70A3-803B-4FDB-BB3A-2753EC6B31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rahkan yang Terbaik Pad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934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Serahkan</a:t>
            </a:r>
            <a:r>
              <a:rPr lang="en-US" b="1" dirty="0" smtClean="0"/>
              <a:t> </a:t>
            </a:r>
            <a:r>
              <a:rPr lang="en-US" b="1" dirty="0"/>
              <a:t>yang </a:t>
            </a:r>
            <a:r>
              <a:rPr lang="en-US" b="1" dirty="0" err="1"/>
              <a:t>Terbaik</a:t>
            </a:r>
            <a:r>
              <a:rPr lang="en-US" b="1" dirty="0"/>
              <a:t> </a:t>
            </a:r>
            <a:r>
              <a:rPr lang="en-US" b="1" dirty="0" err="1" smtClean="0"/>
              <a:t>PadaNya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85800"/>
            <a:ext cx="5715000" cy="3886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t'naga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berp'rang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mengabdilah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S'rahkan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terbaik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pada-Nya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t'naga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mudamu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lengkapkan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senjata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Injil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setia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berp'rang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bagi-Nya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Raja-Mu.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dib'rikan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melayanilah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disalibkan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bersungut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mencurahkan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terbaik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130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Serahkan yang Terbaik PadaNya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Serahkan yang Terbaik PadaNya  KPPK 344 </dc:title>
  <dc:creator>FRONT</dc:creator>
  <cp:lastModifiedBy>FRONT</cp:lastModifiedBy>
  <cp:revision>3</cp:revision>
  <dcterms:created xsi:type="dcterms:W3CDTF">2025-03-15T22:19:16Z</dcterms:created>
  <dcterms:modified xsi:type="dcterms:W3CDTF">2025-03-16T19:57:04Z</dcterms:modified>
</cp:coreProperties>
</file>