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5A50C-2972-4F30-91C6-C28AD122EB12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EAE8-371B-48FE-8C09-517E2FD1A7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bse Pehele Dhu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Sabse</a:t>
            </a:r>
            <a:r>
              <a:rPr lang="en-US" b="1" dirty="0" smtClean="0"/>
              <a:t> </a:t>
            </a:r>
            <a:r>
              <a:rPr lang="en-US" b="1" dirty="0" err="1" smtClean="0"/>
              <a:t>Pehele</a:t>
            </a:r>
            <a:r>
              <a:rPr lang="en-US" b="1" dirty="0" smtClean="0"/>
              <a:t> </a:t>
            </a:r>
            <a:r>
              <a:rPr lang="en-US" b="1" dirty="0" err="1" smtClean="0"/>
              <a:t>Dhundo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09600"/>
            <a:ext cx="66294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Sabse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Pehle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Dhundo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Parmeshwar</a:t>
            </a:r>
            <a:r>
              <a:rPr lang="en-US" sz="2000" b="1" dirty="0" smtClean="0">
                <a:solidFill>
                  <a:schemeClr val="tx1"/>
                </a:solidFill>
              </a:rPr>
              <a:t> Ka </a:t>
            </a:r>
            <a:r>
              <a:rPr lang="en-US" sz="2000" b="1" dirty="0" err="1" smtClean="0">
                <a:solidFill>
                  <a:schemeClr val="tx1"/>
                </a:solidFill>
              </a:rPr>
              <a:t>Rajya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Aur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Uski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Dharmiktha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Phir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cheeje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Milaayi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Jaayegi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Hallelu-Halleluijah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Haalelujah</a:t>
            </a:r>
            <a:r>
              <a:rPr lang="en-US" sz="2000" b="1" dirty="0" smtClean="0">
                <a:solidFill>
                  <a:srgbClr val="FF0000"/>
                </a:solidFill>
              </a:rPr>
              <a:t>(x3)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Hallelu-Halleluijah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Maango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Toh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Tumhe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Diyajaayega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Dhoondoge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Toh-tum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Paaoge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Khat-khataaoge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Toh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Kholajaayega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Hallelu-Halleluijah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Manushya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Sirf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Roti</a:t>
            </a:r>
            <a:r>
              <a:rPr lang="en-US" sz="2000" b="1" dirty="0" smtClean="0">
                <a:solidFill>
                  <a:schemeClr val="tx1"/>
                </a:solidFill>
              </a:rPr>
              <a:t>-se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Jeevith</a:t>
            </a:r>
            <a:r>
              <a:rPr lang="en-US" sz="2000" b="1" dirty="0" smtClean="0">
                <a:solidFill>
                  <a:schemeClr val="tx1"/>
                </a:solidFill>
              </a:rPr>
              <a:t> Na </a:t>
            </a:r>
            <a:r>
              <a:rPr lang="en-US" sz="2000" b="1" dirty="0" err="1" smtClean="0">
                <a:solidFill>
                  <a:schemeClr val="tx1"/>
                </a:solidFill>
              </a:rPr>
              <a:t>Rahe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Par-</a:t>
            </a:r>
            <a:r>
              <a:rPr lang="en-US" sz="2000" b="1" dirty="0" err="1" smtClean="0">
                <a:solidFill>
                  <a:schemeClr val="tx1"/>
                </a:solidFill>
              </a:rPr>
              <a:t>uske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Shabdhse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Jo </a:t>
            </a:r>
            <a:r>
              <a:rPr lang="en-US" sz="2000" b="1" dirty="0" err="1" smtClean="0">
                <a:solidFill>
                  <a:schemeClr val="tx1"/>
                </a:solidFill>
              </a:rPr>
              <a:t>Uske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Vachanse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Milta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Hamein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Hallelu-Halleluijah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Sabse Pehele Dhundo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Sabse Pehele Dhundo hindi</dc:title>
  <dc:creator>FRONT</dc:creator>
  <cp:lastModifiedBy>FRONT</cp:lastModifiedBy>
  <cp:revision>6</cp:revision>
  <dcterms:created xsi:type="dcterms:W3CDTF">2025-03-25T20:01:10Z</dcterms:created>
  <dcterms:modified xsi:type="dcterms:W3CDTF">2025-03-26T20:26:58Z</dcterms:modified>
</cp:coreProperties>
</file>