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2EB9-1FB7-463A-A90F-594275080D60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6B53-5EBE-4CCE-B044-AE47B8A64C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2EB9-1FB7-463A-A90F-594275080D60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6B53-5EBE-4CCE-B044-AE47B8A64C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2EB9-1FB7-463A-A90F-594275080D60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6B53-5EBE-4CCE-B044-AE47B8A64C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2EB9-1FB7-463A-A90F-594275080D60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6B53-5EBE-4CCE-B044-AE47B8A64C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2EB9-1FB7-463A-A90F-594275080D60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6B53-5EBE-4CCE-B044-AE47B8A64C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2EB9-1FB7-463A-A90F-594275080D60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6B53-5EBE-4CCE-B044-AE47B8A64C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2EB9-1FB7-463A-A90F-594275080D60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6B53-5EBE-4CCE-B044-AE47B8A64C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2EB9-1FB7-463A-A90F-594275080D60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6B53-5EBE-4CCE-B044-AE47B8A64C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2EB9-1FB7-463A-A90F-594275080D60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6B53-5EBE-4CCE-B044-AE47B8A64C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2EB9-1FB7-463A-A90F-594275080D60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6B53-5EBE-4CCE-B044-AE47B8A64C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2EB9-1FB7-463A-A90F-594275080D60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6B53-5EBE-4CCE-B044-AE47B8A64C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92EB9-1FB7-463A-A90F-594275080D60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C6B53-5EBE-4CCE-B044-AE47B8A64C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creatures of our God and Kin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adośnie Panu hymn śpiewaj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538" y="1"/>
            <a:ext cx="7072362" cy="42860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Radośnie</a:t>
            </a:r>
            <a:r>
              <a:rPr lang="en-US" b="1" dirty="0" smtClean="0"/>
              <a:t> </a:t>
            </a:r>
            <a:r>
              <a:rPr lang="en-US" b="1" dirty="0" err="1" smtClean="0"/>
              <a:t>Panu</a:t>
            </a:r>
            <a:r>
              <a:rPr lang="en-US" b="1" dirty="0" smtClean="0"/>
              <a:t> hymn </a:t>
            </a:r>
            <a:r>
              <a:rPr lang="en-US" b="1" dirty="0" err="1" smtClean="0"/>
              <a:t>śpiewajmy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571480"/>
            <a:ext cx="8358246" cy="4874096"/>
          </a:xfrm>
        </p:spPr>
        <p:txBody>
          <a:bodyPr>
            <a:noAutofit/>
          </a:bodyPr>
          <a:lstStyle/>
          <a:p>
            <a:pPr algn="l"/>
            <a:r>
              <a:rPr lang="pl-PL" sz="1400" b="1" dirty="0" smtClean="0">
                <a:solidFill>
                  <a:srgbClr val="FF0000"/>
                </a:solidFill>
              </a:rPr>
              <a:t>Ref.: </a:t>
            </a:r>
          </a:p>
          <a:p>
            <a:pPr algn="l"/>
            <a:r>
              <a:rPr lang="pl-PL" sz="1400" b="1" dirty="0" smtClean="0">
                <a:solidFill>
                  <a:srgbClr val="FF0000"/>
                </a:solidFill>
              </a:rPr>
              <a:t>Radośnie Panu hymn śpiewajmy, Alleluja</a:t>
            </a:r>
            <a:r>
              <a:rPr lang="pl-PL" sz="1400" b="1" dirty="0" smtClean="0">
                <a:solidFill>
                  <a:srgbClr val="FF0000"/>
                </a:solidFill>
              </a:rPr>
              <a:t>.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pl-PL" sz="1400" b="1" dirty="0" smtClean="0">
                <a:solidFill>
                  <a:srgbClr val="FF0000"/>
                </a:solidFill>
              </a:rPr>
              <a:t>I </a:t>
            </a:r>
            <a:r>
              <a:rPr lang="pl-PL" sz="1400" b="1" dirty="0" smtClean="0">
                <a:solidFill>
                  <a:srgbClr val="FF0000"/>
                </a:solidFill>
              </a:rPr>
              <a:t>dobroć Jego wysławiajmy, Alleluja.</a:t>
            </a:r>
          </a:p>
          <a:p>
            <a:pPr marL="342900" indent="-342900"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Wychwalajcie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 mną dzieła Bożej mocy, Alleluja.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Wychwalajcie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 nad wszystko na wieki, Alleluja. 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Wychwalajcie Pana Aniołowie Pańscy, Alleluja.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Wychwalajcie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 Zastępy niebieskie, Alleluja.</a:t>
            </a:r>
          </a:p>
          <a:p>
            <a:pPr algn="l"/>
            <a:endParaRPr lang="pl-P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Wychwalajcie Pana słońce i księżycu, Alleluja.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Wychwalajcie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 wszystkie gwiazdy nieba, Alleluja. </a:t>
            </a:r>
          </a:p>
          <a:p>
            <a:pPr algn="l"/>
            <a:endParaRPr lang="pl-P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Wychwalajcie Pana cztery pory roku, Alleluja.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Wychwalajcie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 pogody i słoty, Alleluja. </a:t>
            </a:r>
          </a:p>
          <a:p>
            <a:pPr algn="l"/>
            <a:endParaRPr lang="pl-P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Wychwalajcie Pana rzeki, oceany, Alleluja.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Wychwalajcie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 pagórki i góry, Alleluja.</a:t>
            </a:r>
          </a:p>
          <a:p>
            <a:pPr algn="l"/>
            <a:endParaRPr lang="pl-P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Wychwalajcie Pana rośliny, zwierzęta, Alleluja.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Niech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wychwala Pana cały rodzaj ludzki, Alleluja. </a:t>
            </a:r>
          </a:p>
          <a:p>
            <a:pPr algn="l"/>
            <a:endParaRPr lang="pl-P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7. Wychwalajcie Pana ludzie sprawiedliwi, Alleluja.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Wychwalajcie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 pokorni i święci, Alleluja. </a:t>
            </a:r>
          </a:p>
          <a:p>
            <a:pPr algn="l"/>
            <a:endParaRPr lang="pl-P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8. Wychwalajcie Pana kapłani Kościoła, Alleluja.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Niech cały lud Boży sławi Jego dobroć, Alleluja. </a:t>
            </a:r>
          </a:p>
          <a:p>
            <a:pPr algn="l"/>
            <a:endParaRPr lang="pl-P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9. Wychwalajmy Ojca wraz z Synem i Duchem, Alleluja.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Wychwalajmy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 Stwórcę nieba, ziemi, Alleluja. 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Wychwalajmy Boga, który rządzi światem, Alleluja.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Wychwalajmy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Boga nad wszystko na wieki, Alleluja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1375</TotalTime>
  <Words>206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Radośnie Panu hymn śpiewajmy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Radośnie Panu hymn śpiewajmy</dc:title>
  <dc:creator>mary</dc:creator>
  <cp:lastModifiedBy>FRONT</cp:lastModifiedBy>
  <cp:revision>9</cp:revision>
  <dcterms:created xsi:type="dcterms:W3CDTF">2022-10-28T00:01:57Z</dcterms:created>
  <dcterms:modified xsi:type="dcterms:W3CDTF">2025-03-22T23:31:23Z</dcterms:modified>
</cp:coreProperties>
</file>