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8AD0-00E2-4FBF-82E9-6338DF1CBBC0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DDC-246D-497A-A9DE-45157AA7DF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8AD0-00E2-4FBF-82E9-6338DF1CBBC0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DDC-246D-497A-A9DE-45157AA7DF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8AD0-00E2-4FBF-82E9-6338DF1CBBC0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DDC-246D-497A-A9DE-45157AA7DF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8AD0-00E2-4FBF-82E9-6338DF1CBBC0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DDC-246D-497A-A9DE-45157AA7DF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8AD0-00E2-4FBF-82E9-6338DF1CBBC0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DDC-246D-497A-A9DE-45157AA7DF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8AD0-00E2-4FBF-82E9-6338DF1CBBC0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DDC-246D-497A-A9DE-45157AA7DF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8AD0-00E2-4FBF-82E9-6338DF1CBBC0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DDC-246D-497A-A9DE-45157AA7DF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8AD0-00E2-4FBF-82E9-6338DF1CBBC0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DDC-246D-497A-A9DE-45157AA7DF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8AD0-00E2-4FBF-82E9-6338DF1CBBC0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DDC-246D-497A-A9DE-45157AA7DF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8AD0-00E2-4FBF-82E9-6338DF1CBBC0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DDC-246D-497A-A9DE-45157AA7DF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C8AD0-00E2-4FBF-82E9-6338DF1CBBC0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DDC-246D-497A-A9DE-45157AA7DF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C8AD0-00E2-4FBF-82E9-6338DF1CBBC0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D1DDC-246D-497A-A9DE-45157AA7DF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dnosisz mn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401"/>
            <a:ext cx="36576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Podnosisz</a:t>
            </a:r>
            <a:r>
              <a:rPr lang="en-US" b="1" dirty="0" smtClean="0"/>
              <a:t> </a:t>
            </a:r>
            <a:r>
              <a:rPr lang="en-US" b="1" dirty="0" err="1" smtClean="0"/>
              <a:t>mnie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143000"/>
            <a:ext cx="4572000" cy="3581400"/>
          </a:xfrm>
        </p:spPr>
        <p:txBody>
          <a:bodyPr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ciemność zła zakrywa piękno świata,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serce łka, wylewa rzekę łez.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wołam Cię, cierpliwe czekam w ciszy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Aż przyjedziesz tu i usiądziesz obok mnie.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Wiem, że to Ty rozjaśniasz moje życie.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Podnosisz mnie na na najwyższe pasma gór.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Siłę mam gdy jesteś przy mnie blisko.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Podnosisz mnie i już nie lękam się.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Twoja obecność w życiu mi pomoże,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troski w morzu miłości stopią się.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Dziękuję Ci, mój Panie Dobry Boże,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Że to co mam umacnia ciągle mnie.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98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Podnosisz mnie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Podnosisz mnie polish</dc:title>
  <dc:creator>FRONT</dc:creator>
  <cp:lastModifiedBy>FRONT</cp:lastModifiedBy>
  <cp:revision>6</cp:revision>
  <dcterms:created xsi:type="dcterms:W3CDTF">2025-03-04T23:20:03Z</dcterms:created>
  <dcterms:modified xsi:type="dcterms:W3CDTF">2025-03-06T15:53:43Z</dcterms:modified>
</cp:coreProperties>
</file>