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9E567-52A9-4570-B853-30294887A9A0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89A5-C9C2-42FC-8729-04EC56CBE9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9E567-52A9-4570-B853-30294887A9A0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89A5-C9C2-42FC-8729-04EC56CBE9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9E567-52A9-4570-B853-30294887A9A0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89A5-C9C2-42FC-8729-04EC56CBE9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9E567-52A9-4570-B853-30294887A9A0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89A5-C9C2-42FC-8729-04EC56CBE9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9E567-52A9-4570-B853-30294887A9A0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89A5-C9C2-42FC-8729-04EC56CBE9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9E567-52A9-4570-B853-30294887A9A0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89A5-C9C2-42FC-8729-04EC56CBE9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9E567-52A9-4570-B853-30294887A9A0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89A5-C9C2-42FC-8729-04EC56CBE9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9E567-52A9-4570-B853-30294887A9A0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89A5-C9C2-42FC-8729-04EC56CBE9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9E567-52A9-4570-B853-30294887A9A0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89A5-C9C2-42FC-8729-04EC56CBE9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9E567-52A9-4570-B853-30294887A9A0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89A5-C9C2-42FC-8729-04EC56CBE9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9E567-52A9-4570-B853-30294887A9A0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89A5-C9C2-42FC-8729-04EC56CBE9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39E567-52A9-4570-B853-30294887A9A0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2989A5-C9C2-42FC-8729-04EC56CBE9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만유의 주 앞에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ejoice the Lord is King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14612" y="0"/>
            <a:ext cx="3714776" cy="642942"/>
          </a:xfrm>
        </p:spPr>
        <p:txBody>
          <a:bodyPr>
            <a:noAutofit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 </a:t>
            </a:r>
            <a:r>
              <a:rPr lang="en-US" b="1" dirty="0" err="1" smtClean="0"/>
              <a:t>Oluwa</a:t>
            </a:r>
            <a:r>
              <a:rPr lang="en-US" b="1" dirty="0" smtClean="0"/>
              <a:t> </a:t>
            </a:r>
            <a:r>
              <a:rPr lang="en-US" b="1" dirty="0" err="1" smtClean="0"/>
              <a:t>ni</a:t>
            </a:r>
            <a:r>
              <a:rPr lang="en-US" b="1" dirty="0" smtClean="0"/>
              <a:t> </a:t>
            </a:r>
            <a:r>
              <a:rPr lang="en-US" b="1" dirty="0" smtClean="0"/>
              <a:t>Oba</a:t>
            </a:r>
            <a:r>
              <a:rPr lang="pl-PL" b="1" dirty="0"/>
              <a:t/>
            </a:r>
            <a:br>
              <a:rPr lang="pl-PL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034" y="928670"/>
            <a:ext cx="6400800" cy="4586064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1. </a:t>
            </a:r>
            <a:r>
              <a:rPr lang="en-US" sz="1800" b="1" dirty="0" err="1" smtClean="0">
                <a:solidFill>
                  <a:schemeClr val="tx1"/>
                </a:solidFill>
              </a:rPr>
              <a:t>Oluwa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ni</a:t>
            </a:r>
            <a:r>
              <a:rPr lang="en-US" sz="1800" b="1" dirty="0" smtClean="0">
                <a:solidFill>
                  <a:schemeClr val="tx1"/>
                </a:solidFill>
              </a:rPr>
              <a:t> Oba,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E </a:t>
            </a:r>
            <a:r>
              <a:rPr lang="en-US" sz="1800" b="1" dirty="0" err="1" smtClean="0">
                <a:solidFill>
                  <a:schemeClr val="tx1"/>
                </a:solidFill>
              </a:rPr>
              <a:t>bo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Oluwa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nyin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Eni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kiku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sope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Y'ayo</a:t>
            </a:r>
            <a:r>
              <a:rPr lang="en-US" sz="1800" b="1" dirty="0" smtClean="0">
                <a:solidFill>
                  <a:schemeClr val="tx1"/>
                </a:solidFill>
              </a:rPr>
              <a:t> ‘</a:t>
            </a:r>
            <a:r>
              <a:rPr lang="en-US" sz="1800" b="1" dirty="0" err="1" smtClean="0">
                <a:solidFill>
                  <a:schemeClr val="tx1"/>
                </a:solidFill>
              </a:rPr>
              <a:t>segun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titi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Ref(1-3</a:t>
            </a:r>
            <a:r>
              <a:rPr lang="en-US" sz="1800" b="1" dirty="0" smtClean="0">
                <a:solidFill>
                  <a:srgbClr val="FF0000"/>
                </a:solidFill>
              </a:rPr>
              <a:t>)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Gb’okan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at’ohun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nyin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soke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"E </a:t>
            </a:r>
            <a:r>
              <a:rPr lang="en-US" sz="1800" b="1" dirty="0" err="1" smtClean="0">
                <a:solidFill>
                  <a:srgbClr val="FF0000"/>
                </a:solidFill>
              </a:rPr>
              <a:t>yo</a:t>
            </a:r>
            <a:r>
              <a:rPr lang="en-US" sz="1800" b="1" dirty="0" smtClean="0">
                <a:solidFill>
                  <a:srgbClr val="FF0000"/>
                </a:solidFill>
              </a:rPr>
              <a:t>" mo </a:t>
            </a:r>
            <a:r>
              <a:rPr lang="en-US" sz="1800" b="1" dirty="0" err="1" smtClean="0">
                <a:solidFill>
                  <a:srgbClr val="FF0000"/>
                </a:solidFill>
              </a:rPr>
              <a:t>si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tun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wi</a:t>
            </a:r>
            <a:r>
              <a:rPr lang="en-US" sz="1800" b="1" dirty="0" smtClean="0">
                <a:solidFill>
                  <a:srgbClr val="FF0000"/>
                </a:solidFill>
              </a:rPr>
              <a:t>, “E </a:t>
            </a:r>
            <a:r>
              <a:rPr lang="en-US" sz="1800" b="1" dirty="0" err="1" smtClean="0">
                <a:solidFill>
                  <a:srgbClr val="FF0000"/>
                </a:solidFill>
              </a:rPr>
              <a:t>yo</a:t>
            </a:r>
            <a:r>
              <a:rPr lang="en-US" sz="1800" b="1" dirty="0" smtClean="0">
                <a:solidFill>
                  <a:srgbClr val="FF0000"/>
                </a:solidFill>
              </a:rPr>
              <a:t>"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2. </a:t>
            </a:r>
            <a:r>
              <a:rPr lang="en-US" sz="1800" b="1" dirty="0" err="1" smtClean="0">
                <a:solidFill>
                  <a:schemeClr val="tx1"/>
                </a:solidFill>
              </a:rPr>
              <a:t>Olugbala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joba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Olorun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otito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“</a:t>
            </a:r>
            <a:r>
              <a:rPr lang="en-US" sz="1800" b="1" dirty="0" err="1" smtClean="0">
                <a:solidFill>
                  <a:schemeClr val="tx1"/>
                </a:solidFill>
              </a:rPr>
              <a:t>Gbat</a:t>
            </a:r>
            <a:r>
              <a:rPr lang="en-US" sz="1800" b="1" dirty="0" smtClean="0">
                <a:solidFill>
                  <a:schemeClr val="tx1"/>
                </a:solidFill>
              </a:rPr>
              <a:t>’ O we ‘se </a:t>
            </a:r>
            <a:r>
              <a:rPr lang="en-US" sz="1800" b="1" dirty="0" err="1" smtClean="0">
                <a:solidFill>
                  <a:schemeClr val="tx1"/>
                </a:solidFill>
              </a:rPr>
              <a:t>wa</a:t>
            </a:r>
            <a:r>
              <a:rPr lang="en-US" sz="1800" b="1" dirty="0" smtClean="0">
                <a:solidFill>
                  <a:schemeClr val="tx1"/>
                </a:solidFill>
              </a:rPr>
              <a:t> nu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O </a:t>
            </a:r>
            <a:r>
              <a:rPr lang="en-US" sz="1800" b="1" dirty="0" err="1" smtClean="0">
                <a:solidFill>
                  <a:schemeClr val="tx1"/>
                </a:solidFill>
              </a:rPr>
              <a:t>g’oke</a:t>
            </a:r>
            <a:r>
              <a:rPr lang="en-US" sz="1800" b="1" dirty="0" smtClean="0">
                <a:solidFill>
                  <a:schemeClr val="tx1"/>
                </a:solidFill>
              </a:rPr>
              <a:t> lo </a:t>
            </a:r>
            <a:r>
              <a:rPr lang="en-US" sz="1800" b="1" dirty="0" err="1" smtClean="0">
                <a:solidFill>
                  <a:schemeClr val="tx1"/>
                </a:solidFill>
              </a:rPr>
              <a:t>joko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3</a:t>
            </a:r>
            <a:r>
              <a:rPr lang="en-US" sz="1800" b="1" dirty="0" smtClean="0">
                <a:solidFill>
                  <a:schemeClr val="tx1"/>
                </a:solidFill>
              </a:rPr>
              <a:t>. O </a:t>
            </a:r>
            <a:r>
              <a:rPr lang="en-US" sz="1800" b="1" dirty="0" err="1" smtClean="0">
                <a:solidFill>
                  <a:schemeClr val="tx1"/>
                </a:solidFill>
              </a:rPr>
              <a:t>mbe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l’odo</a:t>
            </a:r>
            <a:r>
              <a:rPr lang="en-US" sz="1800" b="1" dirty="0" smtClean="0">
                <a:solidFill>
                  <a:schemeClr val="tx1"/>
                </a:solidFill>
              </a:rPr>
              <a:t> Baba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Titi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gbogbo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ota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Yio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teri</a:t>
            </a:r>
            <a:r>
              <a:rPr lang="en-US" sz="1800" b="1" dirty="0" smtClean="0">
                <a:solidFill>
                  <a:schemeClr val="tx1"/>
                </a:solidFill>
              </a:rPr>
              <a:t> won </a:t>
            </a:r>
            <a:r>
              <a:rPr lang="en-US" sz="1800" b="1" dirty="0" err="1" smtClean="0">
                <a:solidFill>
                  <a:schemeClr val="tx1"/>
                </a:solidFill>
              </a:rPr>
              <a:t>ba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Nipa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ase</a:t>
            </a:r>
            <a:r>
              <a:rPr lang="en-US" sz="1800" b="1" dirty="0" smtClean="0">
                <a:solidFill>
                  <a:schemeClr val="tx1"/>
                </a:solidFill>
              </a:rPr>
              <a:t> Tire</a:t>
            </a:r>
          </a:p>
          <a:p>
            <a:pPr algn="l"/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4. </a:t>
            </a:r>
            <a:r>
              <a:rPr lang="en-US" sz="1800" b="1" dirty="0" err="1" smtClean="0">
                <a:solidFill>
                  <a:schemeClr val="tx1"/>
                </a:solidFill>
              </a:rPr>
              <a:t>Yo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n’ireti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ogo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Onidajo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mbo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wa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Lati</a:t>
            </a:r>
            <a:r>
              <a:rPr lang="en-US" sz="1800" b="1" dirty="0" smtClean="0">
                <a:solidFill>
                  <a:schemeClr val="tx1"/>
                </a:solidFill>
              </a:rPr>
              <a:t> mu ‘</a:t>
            </a:r>
            <a:r>
              <a:rPr lang="en-US" sz="1800" b="1" dirty="0" err="1" smtClean="0">
                <a:solidFill>
                  <a:schemeClr val="tx1"/>
                </a:solidFill>
              </a:rPr>
              <a:t>ranse</a:t>
            </a:r>
            <a:r>
              <a:rPr lang="en-US" sz="1800" b="1" dirty="0" smtClean="0">
                <a:solidFill>
                  <a:schemeClr val="tx1"/>
                </a:solidFill>
              </a:rPr>
              <a:t> Re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Lo ‘le </a:t>
            </a:r>
            <a:r>
              <a:rPr lang="en-US" sz="1800" b="1" dirty="0" err="1" smtClean="0">
                <a:solidFill>
                  <a:schemeClr val="tx1"/>
                </a:solidFill>
              </a:rPr>
              <a:t>aiyeraye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A </a:t>
            </a:r>
            <a:r>
              <a:rPr lang="en-US" sz="1800" b="1" dirty="0" err="1" smtClean="0">
                <a:solidFill>
                  <a:schemeClr val="tx1"/>
                </a:solidFill>
              </a:rPr>
              <a:t>fe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gbo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‘</a:t>
            </a:r>
            <a:r>
              <a:rPr lang="en-US" sz="1800" b="1" dirty="0" err="1" smtClean="0">
                <a:solidFill>
                  <a:schemeClr val="tx1"/>
                </a:solidFill>
              </a:rPr>
              <a:t>hun</a:t>
            </a:r>
            <a:r>
              <a:rPr lang="en-US" sz="1800" b="1" dirty="0" smtClean="0">
                <a:solidFill>
                  <a:schemeClr val="tx1"/>
                </a:solidFill>
              </a:rPr>
              <a:t> angel </a:t>
            </a:r>
            <a:r>
              <a:rPr lang="en-US" sz="1800" b="1" dirty="0" err="1" smtClean="0">
                <a:solidFill>
                  <a:schemeClr val="tx1"/>
                </a:solidFill>
              </a:rPr>
              <a:t>nla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na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Ipe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y’o</a:t>
            </a:r>
            <a:r>
              <a:rPr lang="en-US" sz="1800" b="1" dirty="0" smtClean="0">
                <a:solidFill>
                  <a:schemeClr val="tx1"/>
                </a:solidFill>
              </a:rPr>
              <a:t> dun </a:t>
            </a:r>
            <a:r>
              <a:rPr lang="en-US" sz="1800" b="1" dirty="0" smtClean="0">
                <a:solidFill>
                  <a:schemeClr val="tx1"/>
                </a:solidFill>
              </a:rPr>
              <a:t>wipe, “E </a:t>
            </a:r>
            <a:r>
              <a:rPr lang="en-US" sz="1800" b="1" dirty="0" err="1" smtClean="0">
                <a:solidFill>
                  <a:schemeClr val="tx1"/>
                </a:solidFill>
              </a:rPr>
              <a:t>yo</a:t>
            </a:r>
            <a:r>
              <a:rPr lang="en-US" sz="1800" b="1" dirty="0" smtClean="0">
                <a:solidFill>
                  <a:schemeClr val="tx1"/>
                </a:solidFill>
              </a:rPr>
              <a:t> “ </a:t>
            </a:r>
            <a:r>
              <a:rPr lang="en-US" sz="1800" b="1" dirty="0" err="1" smtClean="0">
                <a:solidFill>
                  <a:schemeClr val="tx1"/>
                </a:solidFill>
              </a:rPr>
              <a:t>Amin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116</Words>
  <Application>Microsoft Office PowerPoint</Application>
  <PresentationFormat>On-screen Show (4:3)</PresentationFormat>
  <Paragraphs>29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Oluwa ni Oba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Oluwa ni Oba, E bo Oluwa yin </dc:title>
  <dc:creator>mary</dc:creator>
  <cp:lastModifiedBy>FRONT</cp:lastModifiedBy>
  <cp:revision>13</cp:revision>
  <dcterms:created xsi:type="dcterms:W3CDTF">2022-01-03T20:14:48Z</dcterms:created>
  <dcterms:modified xsi:type="dcterms:W3CDTF">2025-03-24T18:12:37Z</dcterms:modified>
</cp:coreProperties>
</file>