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3D0-B5A1-428F-9289-75EC90F51C83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1076-1184-44E1-AD32-D79E53F869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i Nâng Tôi L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Ngài</a:t>
            </a:r>
            <a:r>
              <a:rPr lang="en-US" b="1" dirty="0" smtClean="0"/>
              <a:t> </a:t>
            </a:r>
            <a:r>
              <a:rPr lang="en-US" b="1" dirty="0" err="1" smtClean="0"/>
              <a:t>Nâng</a:t>
            </a:r>
            <a:r>
              <a:rPr lang="en-US" b="1" dirty="0" smtClean="0"/>
              <a:t> </a:t>
            </a:r>
            <a:r>
              <a:rPr lang="en-US" b="1" dirty="0" err="1" smtClean="0"/>
              <a:t>Tôi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3886200" cy="3886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chợt xao xuyến,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sóng đau thương sôi bùng lên.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Hoạn nạn theo đến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vấn vương bao ưu phiền.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Nghẹn ngào trong đêm,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Cố gắng không nguôi được nỗi niềm,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Chúa đến bên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Đã khiến tâm tôi nghỉ yên.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nâng tôi lên,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Đứng chỗ cao hơn mọi núi đồi.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nhấc tôi lên,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Bước giữa phong ba biển khơi.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ban cho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Sức sống trong tôi tràn ra mãi.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đỡ tôi lên,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Khiến bước chân tôi mạnh thêm</a:t>
            </a:r>
            <a:r>
              <a:rPr lang="vi-VN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Ngài Nâng Tôi Lên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Ngài Nâng Tôi Lên viet</dc:title>
  <dc:creator>FRONT</dc:creator>
  <cp:lastModifiedBy>FRONT</cp:lastModifiedBy>
  <cp:revision>6</cp:revision>
  <dcterms:created xsi:type="dcterms:W3CDTF">2025-03-04T23:30:25Z</dcterms:created>
  <dcterms:modified xsi:type="dcterms:W3CDTF">2025-03-05T17:44:09Z</dcterms:modified>
</cp:coreProperties>
</file>