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7DC9-2E45-4A7B-B447-051AB1902ACC}" type="datetimeFigureOut">
              <a:rPr lang="en-US" smtClean="0"/>
              <a:pPr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6B517D-483C-4C27-BBE4-8ABBA7A42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raise me up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 Angkat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228600"/>
            <a:ext cx="3810000" cy="533400"/>
          </a:xfrm>
        </p:spPr>
        <p:txBody>
          <a:bodyPr>
            <a:noAutofit/>
          </a:bodyPr>
          <a:lstStyle/>
          <a:p>
            <a:r>
              <a:rPr lang="en-US" sz="4800" b="1" dirty="0" err="1"/>
              <a:t>Kau</a:t>
            </a:r>
            <a:r>
              <a:rPr lang="en-US" sz="4800" b="1" dirty="0"/>
              <a:t> </a:t>
            </a:r>
            <a:r>
              <a:rPr lang="en-US" sz="4800" b="1" dirty="0" err="1" smtClean="0"/>
              <a:t>Angkatku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4114800" cy="37338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terjatuh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berdaya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Kesesakan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menghimpit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merindukan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Sampai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pulihkanku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Reff</a:t>
            </a:r>
            <a:r>
              <a:rPr lang="en-US" sz="2000" b="1" dirty="0" smtClean="0">
                <a:solidFill>
                  <a:srgbClr val="FF0000"/>
                </a:solidFill>
              </a:rPr>
              <a:t> :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angkatku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atas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gunung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batu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Kau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angkatku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melewati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badai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Ku </a:t>
            </a:r>
            <a:r>
              <a:rPr lang="en-US" sz="2000" b="1" dirty="0" err="1" smtClean="0">
                <a:solidFill>
                  <a:srgbClr val="FF0000"/>
                </a:solidFill>
              </a:rPr>
              <a:t>jadi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kar’na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Kau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menopangku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Lebih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dari</a:t>
            </a:r>
            <a:r>
              <a:rPr lang="en-US" sz="2000" b="1" dirty="0" smtClean="0">
                <a:solidFill>
                  <a:srgbClr val="FF0000"/>
                </a:solidFill>
              </a:rPr>
              <a:t> yang </a:t>
            </a:r>
            <a:r>
              <a:rPr lang="en-US" sz="2000" b="1" dirty="0" err="1" smtClean="0">
                <a:solidFill>
                  <a:srgbClr val="FF0000"/>
                </a:solidFill>
              </a:rPr>
              <a:t>dapat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ku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perbuat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47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Kau Angkatku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 Angkatku indonesia</dc:title>
  <dc:creator>FRONT</dc:creator>
  <cp:lastModifiedBy>FRONT</cp:lastModifiedBy>
  <cp:revision>14</cp:revision>
  <dcterms:created xsi:type="dcterms:W3CDTF">2025-03-04T23:15:26Z</dcterms:created>
  <dcterms:modified xsi:type="dcterms:W3CDTF">2025-03-09T21:21:54Z</dcterms:modified>
</cp:coreProperties>
</file>