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26951-F2A2-4D75-9ECC-5816257EE28D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F70DA-1A63-47CF-B5C9-3774B3780A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hwor ko raj pahile khoji ga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533400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Ishwor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raj </a:t>
            </a:r>
            <a:r>
              <a:rPr lang="en-US" b="1" dirty="0" err="1" smtClean="0"/>
              <a:t>pahile</a:t>
            </a:r>
            <a:r>
              <a:rPr lang="en-US" b="1" dirty="0" smtClean="0"/>
              <a:t> </a:t>
            </a:r>
            <a:r>
              <a:rPr lang="en-US" b="1" dirty="0" err="1" smtClean="0"/>
              <a:t>khoji</a:t>
            </a:r>
            <a:r>
              <a:rPr lang="en-US" b="1" dirty="0" smtClean="0"/>
              <a:t> </a:t>
            </a:r>
            <a:r>
              <a:rPr lang="en-US" b="1" dirty="0" err="1" smtClean="0"/>
              <a:t>gara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828800"/>
            <a:ext cx="7848600" cy="4800600"/>
          </a:xfrm>
        </p:spPr>
        <p:txBody>
          <a:bodyPr numCol="2"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इश्वरको राज पहिले खोजी गर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उहाॅको धामिॅकतामा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सबै थोक तिमीलाइ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थपिनेछ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हल्लेलु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हल्लेलुयाह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हल्लेलुयाह हल्लेलुयाह हल्लेलुयाह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हल्लेलुयाह </a:t>
            </a:r>
            <a:r>
              <a:rPr lang="hi-IN" sz="1400" b="1" dirty="0" smtClean="0">
                <a:solidFill>
                  <a:srgbClr val="FF0000"/>
                </a:solidFill>
              </a:rPr>
              <a:t>हल्लेलुयाह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  <a:endParaRPr lang="hi-IN" sz="1400" b="1" dirty="0" smtClean="0">
              <a:solidFill>
                <a:srgbClr val="FF0000"/>
              </a:solidFill>
            </a:endParaRP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रोटीले मात्र मानिस बाॅच्दैन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तर हरेक वचनले,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जो परमेश्वरको मुख बाट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निस्कन्छ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हल्लेलु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हल्लेलुयाह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माग त तिमीलाइ दिइनेछ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खोज त भेट्टाउने छौ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घचघचाउ ढोका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उघारिनेछ</a:t>
            </a:r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हल्लेलु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हल्लेलुयाह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Iswar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pahile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Uhako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dharmikta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timilai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thapine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Halleluia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Halleluia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Halleluia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Halleluia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Halleluia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bachdei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Parmesar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niskincha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timilai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dine cha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timile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paone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Gachghchao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dhoka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ugharine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https://www.youtube.com/watch?v=_sAP_sdrz_0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122</Words>
  <Application>Microsoft Office PowerPoint</Application>
  <PresentationFormat>On-screen Show (4:3)</PresentationFormat>
  <Paragraphs>45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Ishwor ko raj pahile khoji gara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Ishwar ko raaj pahile </dc:title>
  <dc:creator>FRONT</dc:creator>
  <cp:lastModifiedBy>FRONT</cp:lastModifiedBy>
  <cp:revision>13</cp:revision>
  <dcterms:created xsi:type="dcterms:W3CDTF">2025-03-25T19:59:23Z</dcterms:created>
  <dcterms:modified xsi:type="dcterms:W3CDTF">2025-03-27T17:34:44Z</dcterms:modified>
</cp:coreProperties>
</file>