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6601-E66E-4CB1-8945-98796A41E4C6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A348D-0E97-4EA9-9683-E4059E3C8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6601-E66E-4CB1-8945-98796A41E4C6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A348D-0E97-4EA9-9683-E4059E3C8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6601-E66E-4CB1-8945-98796A41E4C6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A348D-0E97-4EA9-9683-E4059E3C8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6601-E66E-4CB1-8945-98796A41E4C6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A348D-0E97-4EA9-9683-E4059E3C8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6601-E66E-4CB1-8945-98796A41E4C6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A348D-0E97-4EA9-9683-E4059E3C8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6601-E66E-4CB1-8945-98796A41E4C6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A348D-0E97-4EA9-9683-E4059E3C8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6601-E66E-4CB1-8945-98796A41E4C6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A348D-0E97-4EA9-9683-E4059E3C8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6601-E66E-4CB1-8945-98796A41E4C6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A348D-0E97-4EA9-9683-E4059E3C8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6601-E66E-4CB1-8945-98796A41E4C6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A348D-0E97-4EA9-9683-E4059E3C8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6601-E66E-4CB1-8945-98796A41E4C6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A348D-0E97-4EA9-9683-E4059E3C8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6601-E66E-4CB1-8945-98796A41E4C6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A348D-0E97-4EA9-9683-E4059E3C8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36601-E66E-4CB1-8945-98796A41E4C6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A348D-0E97-4EA9-9683-E4059E3C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ive of Your Best to the Master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datonyo dayta biagy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"/>
            <a:ext cx="5181600" cy="381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Idatonyo</a:t>
            </a:r>
            <a:r>
              <a:rPr lang="en-US" b="1" dirty="0" smtClean="0"/>
              <a:t> </a:t>
            </a:r>
            <a:r>
              <a:rPr lang="en-US" b="1" dirty="0" err="1" smtClean="0"/>
              <a:t>dayta</a:t>
            </a:r>
            <a:r>
              <a:rPr lang="en-US" b="1" dirty="0" smtClean="0"/>
              <a:t> </a:t>
            </a:r>
            <a:r>
              <a:rPr lang="en-US" b="1" dirty="0" err="1" smtClean="0"/>
              <a:t>biagyo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85800"/>
            <a:ext cx="6248400" cy="42672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Idatonyo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biagyo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masapul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Apo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Pisat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kinaatutubo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Kenkuana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iserbiyo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ulidantayo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Ni Jesus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Mannubbot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Biagna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indaton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gapu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kadatayo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Koro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Idatonyo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dayta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biagyo</a:t>
            </a:r>
            <a:r>
              <a:rPr lang="en-US" sz="2000" b="1" dirty="0" smtClean="0">
                <a:solidFill>
                  <a:srgbClr val="FF0000"/>
                </a:solidFill>
              </a:rPr>
              <a:t>  Ta </a:t>
            </a:r>
            <a:r>
              <a:rPr lang="en-US" sz="2000" b="1" dirty="0" err="1" smtClean="0">
                <a:solidFill>
                  <a:srgbClr val="FF0000"/>
                </a:solidFill>
              </a:rPr>
              <a:t>masapul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ti</a:t>
            </a:r>
            <a:r>
              <a:rPr lang="en-US" sz="2000" b="1" dirty="0" smtClean="0">
                <a:solidFill>
                  <a:srgbClr val="FF0000"/>
                </a:solidFill>
              </a:rPr>
              <a:t> Apo;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Amin</a:t>
            </a:r>
            <a:r>
              <a:rPr lang="en-US" sz="2000" b="1" dirty="0" smtClean="0">
                <a:solidFill>
                  <a:srgbClr val="FF0000"/>
                </a:solidFill>
              </a:rPr>
              <a:t> a </a:t>
            </a:r>
            <a:r>
              <a:rPr lang="en-US" sz="2000" b="1" dirty="0" err="1" smtClean="0">
                <a:solidFill>
                  <a:srgbClr val="FF0000"/>
                </a:solidFill>
              </a:rPr>
              <a:t>kabaelanyo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Kenkuana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iserbiyo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Awatenyo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siraragsak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Kaunggan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pusoyo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Tumulong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Kenkuana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Mangirupir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pudno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Itdenyo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pannangtedna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Bugbugtong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Agragsak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agyaman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kayo,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Dakkel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ayatna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bumdeng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mangyawat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Biagyo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masapulna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marL="342900" indent="-342900"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Biagna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inyawatna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Basoltay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sinubbotna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Ditoy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bimmaba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Pagdayawtay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Kenkuana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ken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pigsa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124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Idatonyo dayta biagyo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Idatonyo dayta biagyo ilocano</dc:title>
  <dc:creator>FRONT</dc:creator>
  <cp:lastModifiedBy>FRONT</cp:lastModifiedBy>
  <cp:revision>17</cp:revision>
  <dcterms:created xsi:type="dcterms:W3CDTF">2025-03-15T22:12:44Z</dcterms:created>
  <dcterms:modified xsi:type="dcterms:W3CDTF">2025-03-17T00:16:53Z</dcterms:modified>
</cp:coreProperties>
</file>