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B7EC4-F5A0-4332-99E2-81A4AECB67E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FA4BE-64F8-4769-A04B-F39A5644DB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rusting Thee, Lord Jesus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trusting thee, Lord Jesus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096000" cy="61277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Ich </a:t>
            </a:r>
            <a:r>
              <a:rPr lang="de-DE" b="1" dirty="0"/>
              <a:t>vertraue dir, Herr Jesus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676400"/>
            <a:ext cx="6553200" cy="4876800"/>
          </a:xfrm>
        </p:spPr>
        <p:txBody>
          <a:bodyPr>
            <a:noAutofit/>
          </a:bodyPr>
          <a:lstStyle/>
          <a:p>
            <a:pPr marL="342900" indent="-342900"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Ich vertrau auf Dich, Herr Jesus, auf Dich ganz allein,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von jedem Fleck der Sünde  rein zu sein.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Ich vertrau auf Deine Gnade, lieg zu Füßen Dir;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halt Dich stets auf meinem Pfade nah zu mir!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Ich vertrau auf Dein Versprechen, Dein Wort trüget nicht;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 ich meines nicht mög brechen, gib mir Licht.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Ich vertrau auf Dich für Stärke, Dir zu bleiben treu,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 ich alle meine Kräfte Dir nur weih!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Ich vertrau auf Dich, Herr Jesus, auf ein volles Heil;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voller Sieg in Deinen Wunden sei mein Teil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119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Ich vertraue dir, Herr Jesus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Ich vertraue dir, Herr Jesus </dc:title>
  <dc:creator>FRONT</dc:creator>
  <cp:lastModifiedBy>FRONT</cp:lastModifiedBy>
  <cp:revision>7</cp:revision>
  <dcterms:created xsi:type="dcterms:W3CDTF">2024-01-26T16:54:36Z</dcterms:created>
  <dcterms:modified xsi:type="dcterms:W3CDTF">2025-03-25T17:50:52Z</dcterms:modified>
</cp:coreProperties>
</file>