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79DDA-90D1-4A7B-8A39-84E15B48AA7F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6998C-16B1-4042-B38F-70731EBA13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 pp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6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i Kebangkitan Tuhan(Ellacomb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Hari</a:t>
            </a:r>
            <a:r>
              <a:rPr lang="en-US" b="1" dirty="0"/>
              <a:t> </a:t>
            </a:r>
            <a:r>
              <a:rPr lang="en-US" b="1" dirty="0" err="1"/>
              <a:t>Kebangkitan</a:t>
            </a:r>
            <a:r>
              <a:rPr lang="en-US" b="1" dirty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(</a:t>
            </a:r>
            <a:r>
              <a:rPr lang="en-US" b="1" dirty="0" err="1" smtClean="0"/>
              <a:t>Ellacombe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4953000" cy="4419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Hari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Kebangkitan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!  </a:t>
            </a:r>
            <a:r>
              <a:rPr lang="en-US" sz="1800" b="1" dirty="0" err="1" smtClean="0">
                <a:solidFill>
                  <a:schemeClr val="tx1"/>
                </a:solidFill>
              </a:rPr>
              <a:t>marilah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wartakan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Hari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penuh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sukacita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paskah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Dari </a:t>
            </a:r>
            <a:r>
              <a:rPr lang="en-US" sz="1800" b="1" dirty="0" err="1" smtClean="0">
                <a:solidFill>
                  <a:schemeClr val="tx1"/>
                </a:solidFill>
              </a:rPr>
              <a:t>gelap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kematian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hidup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kekal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Kita </a:t>
            </a:r>
            <a:r>
              <a:rPr lang="en-US" sz="1800" b="1" dirty="0" err="1" smtClean="0">
                <a:solidFill>
                  <a:schemeClr val="tx1"/>
                </a:solidFill>
              </a:rPr>
              <a:t>te</a:t>
            </a:r>
            <a:r>
              <a:rPr lang="en-US" sz="1800" b="1" dirty="0" err="1" smtClean="0">
                <a:solidFill>
                  <a:schemeClr val="tx1"/>
                </a:solidFill>
              </a:rPr>
              <a:t>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dis’lamatkan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Hati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dimurnikan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kita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dimampukan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Melihat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sinar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gemilang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kebangkitan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Dengarkanlah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suara-Nya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penuh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kedamaian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Salam-</a:t>
            </a:r>
            <a:r>
              <a:rPr lang="en-US" sz="1800" b="1" dirty="0" err="1" smtClean="0">
                <a:solidFill>
                  <a:schemeClr val="tx1"/>
                </a:solidFill>
              </a:rPr>
              <a:t>Nya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menenteramkan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halau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ketakutan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Sorga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penuh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sukacita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bumi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pun </a:t>
            </a:r>
            <a:r>
              <a:rPr lang="en-US" sz="1800" b="1" dirty="0" err="1" smtClean="0">
                <a:solidFill>
                  <a:schemeClr val="tx1"/>
                </a:solidFill>
              </a:rPr>
              <a:t>bersorak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Seisi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dunia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rayakan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kebangkitan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Malaikat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manusia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sorak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sukacita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Merayakan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kebangkitan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Kristus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88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Hari Kebangkitan Tuhan(Ellacombe)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Kebangkitan Tuhan</dc:title>
  <dc:creator>FRONT</dc:creator>
  <cp:lastModifiedBy>FRONT</cp:lastModifiedBy>
  <cp:revision>27</cp:revision>
  <dcterms:created xsi:type="dcterms:W3CDTF">2024-03-22T18:23:35Z</dcterms:created>
  <dcterms:modified xsi:type="dcterms:W3CDTF">2025-03-30T21:06:48Z</dcterms:modified>
</cp:coreProperties>
</file>